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Titillium Web"/>
      <p:regular r:id="rId21"/>
      <p:bold r:id="rId22"/>
      <p:italic r:id="rId23"/>
      <p:boldItalic r:id="rId24"/>
    </p:embeddedFont>
    <p:embeddedFont>
      <p:font typeface="Titillium Web Light"/>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TitilliumWeb-bold.fntdata"/><Relationship Id="rId21" Type="http://schemas.openxmlformats.org/officeDocument/2006/relationships/font" Target="fonts/TitilliumWeb-regular.fntdata"/><Relationship Id="rId24" Type="http://schemas.openxmlformats.org/officeDocument/2006/relationships/font" Target="fonts/TitilliumWeb-boldItalic.fntdata"/><Relationship Id="rId23" Type="http://schemas.openxmlformats.org/officeDocument/2006/relationships/font" Target="fonts/TitilliumWeb-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TitilliumWebLight-bold.fntdata"/><Relationship Id="rId25" Type="http://schemas.openxmlformats.org/officeDocument/2006/relationships/font" Target="fonts/TitilliumWebLight-regular.fntdata"/><Relationship Id="rId28" Type="http://schemas.openxmlformats.org/officeDocument/2006/relationships/font" Target="fonts/TitilliumWebLight-boldItalic.fntdata"/><Relationship Id="rId27" Type="http://schemas.openxmlformats.org/officeDocument/2006/relationships/font" Target="fonts/TitilliumWebLight-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995dc72e0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995dc72e08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7231bbf3e0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7231bbf3e0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7231bbf3e0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7231bbf3e0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7231bbf3e0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7231bbf3e0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995dc72e0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995dc72e0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995dc72e0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995dc72e0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17231bbf3e0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17231bbf3e0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7231bbf3e0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7231bbf3e0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7231bbf3e0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7231bbf3e0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7231bbf3e0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7231bbf3e0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7231bbf3e0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7231bbf3e0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7231bbf3e0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7231bbf3e0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7231bbf3e0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7231bbf3e0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7231bbf3e0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7231bbf3e0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 name="Google Shape;11;p2"/>
          <p:cNvSpPr txBox="1"/>
          <p:nvPr>
            <p:ph type="ctrTitle"/>
          </p:nvPr>
        </p:nvSpPr>
        <p:spPr>
          <a:xfrm>
            <a:off x="685800" y="743850"/>
            <a:ext cx="5796900" cy="1159800"/>
          </a:xfrm>
          <a:prstGeom prst="rect">
            <a:avLst/>
          </a:prstGeom>
        </p:spPr>
        <p:txBody>
          <a:bodyPr anchorCtr="0" anchor="t" bIns="0" lIns="0" spcFirstLastPara="1" rIns="0" wrap="square" tIns="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50" name="Shape 50"/>
        <p:cNvGrpSpPr/>
        <p:nvPr/>
      </p:nvGrpSpPr>
      <p:grpSpPr>
        <a:xfrm>
          <a:off x="0" y="0"/>
          <a:ext cx="0" cy="0"/>
          <a:chOff x="0" y="0"/>
          <a:chExt cx="0" cy="0"/>
        </a:xfrm>
      </p:grpSpPr>
      <p:sp>
        <p:nvSpPr>
          <p:cNvPr id="51" name="Google Shape;51;p11"/>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2" name="Google Shape;52;p11"/>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3" name="Google Shape;53;p11"/>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p:nvPr>
            <p:ph type="ctrTitle"/>
          </p:nvPr>
        </p:nvSpPr>
        <p:spPr>
          <a:xfrm>
            <a:off x="685800" y="973750"/>
            <a:ext cx="5796900" cy="1159800"/>
          </a:xfrm>
          <a:prstGeom prst="rect">
            <a:avLst/>
          </a:prstGeom>
        </p:spPr>
        <p:txBody>
          <a:bodyPr anchorCtr="0" anchor="b" bIns="0" lIns="0" spcFirstLastPara="1" rIns="0" wrap="square" tIns="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5" name="Google Shape;15;p3"/>
          <p:cNvSpPr txBox="1"/>
          <p:nvPr>
            <p:ph idx="1" type="subTitle"/>
          </p:nvPr>
        </p:nvSpPr>
        <p:spPr>
          <a:xfrm>
            <a:off x="685800" y="2230450"/>
            <a:ext cx="5796900" cy="4653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4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6"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 name="Google Shape;18;p4"/>
          <p:cNvSpPr txBox="1"/>
          <p:nvPr>
            <p:ph idx="1" type="body"/>
          </p:nvPr>
        </p:nvSpPr>
        <p:spPr>
          <a:xfrm>
            <a:off x="1318775" y="1036050"/>
            <a:ext cx="5163900" cy="3660900"/>
          </a:xfrm>
          <a:prstGeom prst="rect">
            <a:avLst/>
          </a:prstGeom>
        </p:spPr>
        <p:txBody>
          <a:bodyPr anchorCtr="0" anchor="t" bIns="0" lIns="0" spcFirstLastPara="1" rIns="0" wrap="square" tIns="0">
            <a:noAutofit/>
          </a:bodyPr>
          <a:lstStyle>
            <a:lvl1pPr indent="-444500" lvl="0" marL="457200" rtl="0">
              <a:spcBef>
                <a:spcPts val="600"/>
              </a:spcBef>
              <a:spcAft>
                <a:spcPts val="0"/>
              </a:spcAft>
              <a:buSzPts val="3400"/>
              <a:buChar char="▰"/>
              <a:defRPr sz="3400"/>
            </a:lvl1pPr>
            <a:lvl2pPr indent="-444500" lvl="1" marL="914400" rtl="0">
              <a:spcBef>
                <a:spcPts val="0"/>
              </a:spcBef>
              <a:spcAft>
                <a:spcPts val="0"/>
              </a:spcAft>
              <a:buSzPts val="3400"/>
              <a:buChar char="○"/>
              <a:defRPr sz="3400"/>
            </a:lvl2pPr>
            <a:lvl3pPr indent="-444500" lvl="2" marL="1371600" rtl="0">
              <a:spcBef>
                <a:spcPts val="0"/>
              </a:spcBef>
              <a:spcAft>
                <a:spcPts val="0"/>
              </a:spcAft>
              <a:buSzPts val="3400"/>
              <a:buChar char="■"/>
              <a:defRPr sz="3400"/>
            </a:lvl3pPr>
            <a:lvl4pPr indent="-444500" lvl="3" marL="1828800" rtl="0">
              <a:spcBef>
                <a:spcPts val="0"/>
              </a:spcBef>
              <a:spcAft>
                <a:spcPts val="0"/>
              </a:spcAft>
              <a:buSzPts val="3400"/>
              <a:buChar char="●"/>
              <a:defRPr sz="3400"/>
            </a:lvl4pPr>
            <a:lvl5pPr indent="-444500" lvl="4" marL="2286000" rtl="0">
              <a:spcBef>
                <a:spcPts val="0"/>
              </a:spcBef>
              <a:spcAft>
                <a:spcPts val="0"/>
              </a:spcAft>
              <a:buSzPts val="3400"/>
              <a:buChar char="○"/>
              <a:defRPr sz="3400"/>
            </a:lvl5pPr>
            <a:lvl6pPr indent="-444500" lvl="5" marL="2743200" rtl="0">
              <a:spcBef>
                <a:spcPts val="0"/>
              </a:spcBef>
              <a:spcAft>
                <a:spcPts val="0"/>
              </a:spcAft>
              <a:buSzPts val="3400"/>
              <a:buChar char="■"/>
              <a:defRPr sz="3400"/>
            </a:lvl6pPr>
            <a:lvl7pPr indent="-444500" lvl="6" marL="3200400" rtl="0">
              <a:spcBef>
                <a:spcPts val="0"/>
              </a:spcBef>
              <a:spcAft>
                <a:spcPts val="0"/>
              </a:spcAft>
              <a:buSzPts val="3400"/>
              <a:buChar char="●"/>
              <a:defRPr sz="3400"/>
            </a:lvl7pPr>
            <a:lvl8pPr indent="-444500" lvl="7" marL="3657600" rtl="0">
              <a:spcBef>
                <a:spcPts val="0"/>
              </a:spcBef>
              <a:spcAft>
                <a:spcPts val="0"/>
              </a:spcAft>
              <a:buSzPts val="3400"/>
              <a:buChar char="○"/>
              <a:defRPr sz="3400"/>
            </a:lvl8pPr>
            <a:lvl9pPr indent="-444500" lvl="8" marL="4114800">
              <a:spcBef>
                <a:spcPts val="0"/>
              </a:spcBef>
              <a:spcAft>
                <a:spcPts val="0"/>
              </a:spcAft>
              <a:buSzPts val="3400"/>
              <a:buChar char="■"/>
              <a:defRPr sz="3400"/>
            </a:lvl9pPr>
          </a:lstStyle>
          <a:p/>
        </p:txBody>
      </p:sp>
      <p:sp>
        <p:nvSpPr>
          <p:cNvPr id="19" name="Google Shape;19;p4"/>
          <p:cNvSpPr txBox="1"/>
          <p:nvPr/>
        </p:nvSpPr>
        <p:spPr>
          <a:xfrm>
            <a:off x="604350" y="627175"/>
            <a:ext cx="870900" cy="653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9600">
                <a:solidFill>
                  <a:srgbClr val="7DFFB1"/>
                </a:solidFill>
                <a:latin typeface="Titillium Web"/>
                <a:ea typeface="Titillium Web"/>
                <a:cs typeface="Titillium Web"/>
                <a:sym typeface="Titillium Web"/>
              </a:rPr>
              <a:t>“</a:t>
            </a:r>
            <a:endParaRPr b="1" sz="9600">
              <a:solidFill>
                <a:srgbClr val="7DFFB1"/>
              </a:solidFill>
              <a:latin typeface="Titillium Web"/>
              <a:ea typeface="Titillium Web"/>
              <a:cs typeface="Titillium Web"/>
              <a:sym typeface="Titillium Web"/>
            </a:endParaRPr>
          </a:p>
        </p:txBody>
      </p:sp>
      <p:sp>
        <p:nvSpPr>
          <p:cNvPr id="20" name="Google Shape;20;p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1" name="Shape 21"/>
        <p:cNvGrpSpPr/>
        <p:nvPr/>
      </p:nvGrpSpPr>
      <p:grpSpPr>
        <a:xfrm>
          <a:off x="0" y="0"/>
          <a:ext cx="0" cy="0"/>
          <a:chOff x="0" y="0"/>
          <a:chExt cx="0" cy="0"/>
        </a:xfrm>
      </p:grpSpPr>
      <p:pic>
        <p:nvPicPr>
          <p:cNvPr id="22" name="Google Shape;22;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3" name="Google Shape;23;p5"/>
          <p:cNvSpPr txBox="1"/>
          <p:nvPr>
            <p:ph type="title"/>
          </p:nvPr>
        </p:nvSpPr>
        <p:spPr>
          <a:xfrm>
            <a:off x="457200" y="434575"/>
            <a:ext cx="6025500" cy="857400"/>
          </a:xfrm>
          <a:prstGeom prst="rect">
            <a:avLst/>
          </a:prstGeom>
        </p:spPr>
        <p:txBody>
          <a:bodyPr anchorCtr="0" anchor="b" bIns="0" lIns="0" spcFirstLastPara="1" rIns="0" wrap="square" tIns="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4" name="Google Shape;24;p5"/>
          <p:cNvSpPr txBox="1"/>
          <p:nvPr>
            <p:ph idx="1" type="body"/>
          </p:nvPr>
        </p:nvSpPr>
        <p:spPr>
          <a:xfrm>
            <a:off x="457200" y="1428748"/>
            <a:ext cx="6025500" cy="3148800"/>
          </a:xfrm>
          <a:prstGeom prst="rect">
            <a:avLst/>
          </a:prstGeom>
        </p:spPr>
        <p:txBody>
          <a:bodyPr anchorCtr="0" anchor="t" bIns="0" lIns="0" spcFirstLastPara="1" rIns="0" wrap="square" tIns="0">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25" name="Google Shape;25;p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6" name="Shape 26"/>
        <p:cNvGrpSpPr/>
        <p:nvPr/>
      </p:nvGrpSpPr>
      <p:grpSpPr>
        <a:xfrm>
          <a:off x="0" y="0"/>
          <a:ext cx="0" cy="0"/>
          <a:chOff x="0" y="0"/>
          <a:chExt cx="0" cy="0"/>
        </a:xfrm>
      </p:grpSpPr>
      <p:pic>
        <p:nvPicPr>
          <p:cNvPr id="27" name="Google Shape;27;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 name="Google Shape;28;p6"/>
          <p:cNvSpPr txBox="1"/>
          <p:nvPr>
            <p:ph type="title"/>
          </p:nvPr>
        </p:nvSpPr>
        <p:spPr>
          <a:xfrm>
            <a:off x="457200" y="434575"/>
            <a:ext cx="6025500" cy="857400"/>
          </a:xfrm>
          <a:prstGeom prst="rect">
            <a:avLst/>
          </a:prstGeom>
        </p:spPr>
        <p:txBody>
          <a:bodyPr anchorCtr="0" anchor="b" bIns="0" lIns="0" spcFirstLastPara="1" rIns="0" wrap="square" tIns="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9" name="Google Shape;29;p6"/>
          <p:cNvSpPr txBox="1"/>
          <p:nvPr>
            <p:ph idx="1" type="body"/>
          </p:nvPr>
        </p:nvSpPr>
        <p:spPr>
          <a:xfrm>
            <a:off x="457200" y="1428750"/>
            <a:ext cx="2924700" cy="31536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0" name="Google Shape;30;p6"/>
          <p:cNvSpPr txBox="1"/>
          <p:nvPr>
            <p:ph idx="2" type="body"/>
          </p:nvPr>
        </p:nvSpPr>
        <p:spPr>
          <a:xfrm>
            <a:off x="3558095" y="1428750"/>
            <a:ext cx="2924700" cy="31536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1" name="Google Shape;31;p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2" name="Shape 32"/>
        <p:cNvGrpSpPr/>
        <p:nvPr/>
      </p:nvGrpSpPr>
      <p:grpSpPr>
        <a:xfrm>
          <a:off x="0" y="0"/>
          <a:ext cx="0" cy="0"/>
          <a:chOff x="0" y="0"/>
          <a:chExt cx="0" cy="0"/>
        </a:xfrm>
      </p:grpSpPr>
      <p:pic>
        <p:nvPicPr>
          <p:cNvPr id="33" name="Google Shape;33;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4" name="Google Shape;34;p7"/>
          <p:cNvSpPr txBox="1"/>
          <p:nvPr>
            <p:ph type="title"/>
          </p:nvPr>
        </p:nvSpPr>
        <p:spPr>
          <a:xfrm>
            <a:off x="457200" y="434575"/>
            <a:ext cx="6025500" cy="857400"/>
          </a:xfrm>
          <a:prstGeom prst="rect">
            <a:avLst/>
          </a:prstGeom>
        </p:spPr>
        <p:txBody>
          <a:bodyPr anchorCtr="0" anchor="b" bIns="0" lIns="0" spcFirstLastPara="1" rIns="0"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5" name="Google Shape;35;p7"/>
          <p:cNvSpPr txBox="1"/>
          <p:nvPr>
            <p:ph idx="1" type="body"/>
          </p:nvPr>
        </p:nvSpPr>
        <p:spPr>
          <a:xfrm>
            <a:off x="457200" y="1428750"/>
            <a:ext cx="1851600" cy="33210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6" name="Google Shape;36;p7"/>
          <p:cNvSpPr txBox="1"/>
          <p:nvPr>
            <p:ph idx="2" type="body"/>
          </p:nvPr>
        </p:nvSpPr>
        <p:spPr>
          <a:xfrm>
            <a:off x="2544155" y="1428750"/>
            <a:ext cx="1851600" cy="33210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7" name="Google Shape;37;p7"/>
          <p:cNvSpPr txBox="1"/>
          <p:nvPr>
            <p:ph idx="3" type="body"/>
          </p:nvPr>
        </p:nvSpPr>
        <p:spPr>
          <a:xfrm>
            <a:off x="4631111" y="1428750"/>
            <a:ext cx="1851600" cy="33210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8" name="Google Shape;38;p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pic>
        <p:nvPicPr>
          <p:cNvPr id="40" name="Google Shape;40;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1" name="Google Shape;41;p8"/>
          <p:cNvSpPr txBox="1"/>
          <p:nvPr>
            <p:ph type="title"/>
          </p:nvPr>
        </p:nvSpPr>
        <p:spPr>
          <a:xfrm>
            <a:off x="457200" y="434575"/>
            <a:ext cx="6025500" cy="857400"/>
          </a:xfrm>
          <a:prstGeom prst="rect">
            <a:avLst/>
          </a:prstGeom>
        </p:spPr>
        <p:txBody>
          <a:bodyPr anchorCtr="0" anchor="b" bIns="0" lIns="0" spcFirstLastPara="1" rIns="0" wrap="square" tIns="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42" name="Google Shape;42;p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pic>
        <p:nvPicPr>
          <p:cNvPr id="44" name="Google Shape;44;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9"/>
          <p:cNvSpPr txBox="1"/>
          <p:nvPr>
            <p:ph idx="1" type="body"/>
          </p:nvPr>
        </p:nvSpPr>
        <p:spPr>
          <a:xfrm>
            <a:off x="457200" y="4406300"/>
            <a:ext cx="6025500" cy="519600"/>
          </a:xfrm>
          <a:prstGeom prst="rect">
            <a:avLst/>
          </a:prstGeom>
        </p:spPr>
        <p:txBody>
          <a:bodyPr anchorCtr="0" anchor="t" bIns="0" lIns="0" spcFirstLastPara="1" rIns="0" wrap="square" tIns="0">
            <a:noAutofit/>
          </a:bodyPr>
          <a:lstStyle>
            <a:lvl1pPr indent="-228600" lvl="0" marL="457200">
              <a:spcBef>
                <a:spcPts val="360"/>
              </a:spcBef>
              <a:spcAft>
                <a:spcPts val="0"/>
              </a:spcAft>
              <a:buSzPts val="1800"/>
              <a:buNone/>
              <a:defRPr sz="1800"/>
            </a:lvl1pPr>
          </a:lstStyle>
          <a:p/>
        </p:txBody>
      </p:sp>
      <p:sp>
        <p:nvSpPr>
          <p:cNvPr id="46" name="Google Shape;46;p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 name="Shape 47"/>
        <p:cNvGrpSpPr/>
        <p:nvPr/>
      </p:nvGrpSpPr>
      <p:grpSpPr>
        <a:xfrm>
          <a:off x="0" y="0"/>
          <a:ext cx="0" cy="0"/>
          <a:chOff x="0" y="0"/>
          <a:chExt cx="0" cy="0"/>
        </a:xfrm>
      </p:grpSpPr>
      <p:pic>
        <p:nvPicPr>
          <p:cNvPr id="48" name="Google Shape;48;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9" name="Google Shape;49;p1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rgbClr val="7DFFB1"/>
            </a:gs>
            <a:gs pos="12000">
              <a:srgbClr val="00AAC6"/>
            </a:gs>
            <a:gs pos="51000">
              <a:srgbClr val="0037B3"/>
            </a:gs>
            <a:gs pos="100000">
              <a:srgbClr val="00001A"/>
            </a:gs>
          </a:gsLst>
          <a:lin ang="1350003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434575"/>
            <a:ext cx="6025500" cy="857400"/>
          </a:xfrm>
          <a:prstGeom prst="rect">
            <a:avLst/>
          </a:prstGeom>
          <a:noFill/>
          <a:ln>
            <a:noFill/>
          </a:ln>
        </p:spPr>
        <p:txBody>
          <a:bodyPr anchorCtr="0" anchor="b" bIns="0" lIns="0" spcFirstLastPara="1" rIns="0" wrap="square" tIns="0">
            <a:noAutofit/>
          </a:bodyPr>
          <a:lstStyle>
            <a:lvl1pPr lvl="0">
              <a:spcBef>
                <a:spcPts val="0"/>
              </a:spcBef>
              <a:spcAft>
                <a:spcPts val="0"/>
              </a:spcAft>
              <a:buClr>
                <a:schemeClr val="lt1"/>
              </a:buClr>
              <a:buSzPts val="3600"/>
              <a:buFont typeface="Titillium Web"/>
              <a:buNone/>
              <a:defRPr b="1" sz="3600">
                <a:solidFill>
                  <a:schemeClr val="lt1"/>
                </a:solidFill>
                <a:latin typeface="Titillium Web"/>
                <a:ea typeface="Titillium Web"/>
                <a:cs typeface="Titillium Web"/>
                <a:sym typeface="Titillium Web"/>
              </a:defRPr>
            </a:lvl1pPr>
            <a:lvl2pPr lvl="1">
              <a:spcBef>
                <a:spcPts val="0"/>
              </a:spcBef>
              <a:spcAft>
                <a:spcPts val="0"/>
              </a:spcAft>
              <a:buClr>
                <a:schemeClr val="lt1"/>
              </a:buClr>
              <a:buSzPts val="3600"/>
              <a:buFont typeface="Titillium Web"/>
              <a:buNone/>
              <a:defRPr b="1" sz="3600">
                <a:solidFill>
                  <a:schemeClr val="lt1"/>
                </a:solidFill>
                <a:latin typeface="Titillium Web"/>
                <a:ea typeface="Titillium Web"/>
                <a:cs typeface="Titillium Web"/>
                <a:sym typeface="Titillium Web"/>
              </a:defRPr>
            </a:lvl2pPr>
            <a:lvl3pPr lvl="2">
              <a:spcBef>
                <a:spcPts val="0"/>
              </a:spcBef>
              <a:spcAft>
                <a:spcPts val="0"/>
              </a:spcAft>
              <a:buClr>
                <a:schemeClr val="lt1"/>
              </a:buClr>
              <a:buSzPts val="3600"/>
              <a:buFont typeface="Titillium Web"/>
              <a:buNone/>
              <a:defRPr b="1" sz="3600">
                <a:solidFill>
                  <a:schemeClr val="lt1"/>
                </a:solidFill>
                <a:latin typeface="Titillium Web"/>
                <a:ea typeface="Titillium Web"/>
                <a:cs typeface="Titillium Web"/>
                <a:sym typeface="Titillium Web"/>
              </a:defRPr>
            </a:lvl3pPr>
            <a:lvl4pPr lvl="3">
              <a:spcBef>
                <a:spcPts val="0"/>
              </a:spcBef>
              <a:spcAft>
                <a:spcPts val="0"/>
              </a:spcAft>
              <a:buClr>
                <a:schemeClr val="lt1"/>
              </a:buClr>
              <a:buSzPts val="3600"/>
              <a:buFont typeface="Titillium Web"/>
              <a:buNone/>
              <a:defRPr b="1" sz="3600">
                <a:solidFill>
                  <a:schemeClr val="lt1"/>
                </a:solidFill>
                <a:latin typeface="Titillium Web"/>
                <a:ea typeface="Titillium Web"/>
                <a:cs typeface="Titillium Web"/>
                <a:sym typeface="Titillium Web"/>
              </a:defRPr>
            </a:lvl4pPr>
            <a:lvl5pPr lvl="4">
              <a:spcBef>
                <a:spcPts val="0"/>
              </a:spcBef>
              <a:spcAft>
                <a:spcPts val="0"/>
              </a:spcAft>
              <a:buClr>
                <a:schemeClr val="lt1"/>
              </a:buClr>
              <a:buSzPts val="3600"/>
              <a:buFont typeface="Titillium Web"/>
              <a:buNone/>
              <a:defRPr b="1" sz="3600">
                <a:solidFill>
                  <a:schemeClr val="lt1"/>
                </a:solidFill>
                <a:latin typeface="Titillium Web"/>
                <a:ea typeface="Titillium Web"/>
                <a:cs typeface="Titillium Web"/>
                <a:sym typeface="Titillium Web"/>
              </a:defRPr>
            </a:lvl5pPr>
            <a:lvl6pPr lvl="5">
              <a:spcBef>
                <a:spcPts val="0"/>
              </a:spcBef>
              <a:spcAft>
                <a:spcPts val="0"/>
              </a:spcAft>
              <a:buClr>
                <a:schemeClr val="lt1"/>
              </a:buClr>
              <a:buSzPts val="3600"/>
              <a:buFont typeface="Titillium Web"/>
              <a:buNone/>
              <a:defRPr b="1" sz="3600">
                <a:solidFill>
                  <a:schemeClr val="lt1"/>
                </a:solidFill>
                <a:latin typeface="Titillium Web"/>
                <a:ea typeface="Titillium Web"/>
                <a:cs typeface="Titillium Web"/>
                <a:sym typeface="Titillium Web"/>
              </a:defRPr>
            </a:lvl6pPr>
            <a:lvl7pPr lvl="6">
              <a:spcBef>
                <a:spcPts val="0"/>
              </a:spcBef>
              <a:spcAft>
                <a:spcPts val="0"/>
              </a:spcAft>
              <a:buClr>
                <a:schemeClr val="lt1"/>
              </a:buClr>
              <a:buSzPts val="3600"/>
              <a:buFont typeface="Titillium Web"/>
              <a:buNone/>
              <a:defRPr b="1" sz="3600">
                <a:solidFill>
                  <a:schemeClr val="lt1"/>
                </a:solidFill>
                <a:latin typeface="Titillium Web"/>
                <a:ea typeface="Titillium Web"/>
                <a:cs typeface="Titillium Web"/>
                <a:sym typeface="Titillium Web"/>
              </a:defRPr>
            </a:lvl7pPr>
            <a:lvl8pPr lvl="7">
              <a:spcBef>
                <a:spcPts val="0"/>
              </a:spcBef>
              <a:spcAft>
                <a:spcPts val="0"/>
              </a:spcAft>
              <a:buClr>
                <a:schemeClr val="lt1"/>
              </a:buClr>
              <a:buSzPts val="3600"/>
              <a:buFont typeface="Titillium Web"/>
              <a:buNone/>
              <a:defRPr b="1" sz="3600">
                <a:solidFill>
                  <a:schemeClr val="lt1"/>
                </a:solidFill>
                <a:latin typeface="Titillium Web"/>
                <a:ea typeface="Titillium Web"/>
                <a:cs typeface="Titillium Web"/>
                <a:sym typeface="Titillium Web"/>
              </a:defRPr>
            </a:lvl8pPr>
            <a:lvl9pPr lvl="8">
              <a:spcBef>
                <a:spcPts val="0"/>
              </a:spcBef>
              <a:spcAft>
                <a:spcPts val="0"/>
              </a:spcAft>
              <a:buClr>
                <a:schemeClr val="lt1"/>
              </a:buClr>
              <a:buSzPts val="3600"/>
              <a:buFont typeface="Titillium Web"/>
              <a:buNone/>
              <a:defRPr b="1" sz="3600">
                <a:solidFill>
                  <a:schemeClr val="lt1"/>
                </a:solidFill>
                <a:latin typeface="Titillium Web"/>
                <a:ea typeface="Titillium Web"/>
                <a:cs typeface="Titillium Web"/>
                <a:sym typeface="Titillium Web"/>
              </a:defRPr>
            </a:lvl9pPr>
          </a:lstStyle>
          <a:p/>
        </p:txBody>
      </p:sp>
      <p:sp>
        <p:nvSpPr>
          <p:cNvPr id="7" name="Google Shape;7;p1"/>
          <p:cNvSpPr txBox="1"/>
          <p:nvPr>
            <p:ph idx="1" type="body"/>
          </p:nvPr>
        </p:nvSpPr>
        <p:spPr>
          <a:xfrm>
            <a:off x="457200" y="1428748"/>
            <a:ext cx="6025500" cy="3148800"/>
          </a:xfrm>
          <a:prstGeom prst="rect">
            <a:avLst/>
          </a:prstGeom>
          <a:noFill/>
          <a:ln>
            <a:noFill/>
          </a:ln>
        </p:spPr>
        <p:txBody>
          <a:bodyPr anchorCtr="0" anchor="t" bIns="0" lIns="0" spcFirstLastPara="1" rIns="0" wrap="square" tIns="0">
            <a:noAutofit/>
          </a:bodyPr>
          <a:lstStyle>
            <a:lvl1pPr indent="-381000" lvl="0" marL="457200">
              <a:spcBef>
                <a:spcPts val="600"/>
              </a:spcBef>
              <a:spcAft>
                <a:spcPts val="0"/>
              </a:spcAft>
              <a:buClr>
                <a:srgbClr val="7DFFB1"/>
              </a:buClr>
              <a:buSzPts val="2400"/>
              <a:buFont typeface="Titillium Web Light"/>
              <a:buChar char="▰"/>
              <a:defRPr sz="2400">
                <a:solidFill>
                  <a:schemeClr val="lt1"/>
                </a:solidFill>
                <a:latin typeface="Titillium Web Light"/>
                <a:ea typeface="Titillium Web Light"/>
                <a:cs typeface="Titillium Web Light"/>
                <a:sym typeface="Titillium Web Light"/>
              </a:defRPr>
            </a:lvl1pPr>
            <a:lvl2pPr indent="-381000" lvl="1" marL="9144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2pPr>
            <a:lvl3pPr indent="-381000" lvl="2" marL="13716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3pPr>
            <a:lvl4pPr indent="-381000" lvl="3" marL="18288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4pPr>
            <a:lvl5pPr indent="-381000" lvl="4" marL="2286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5pPr>
            <a:lvl6pPr indent="-381000" lvl="5" marL="27432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6pPr>
            <a:lvl7pPr indent="-381000" lvl="6" marL="32004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7pPr>
            <a:lvl8pPr indent="-381000" lvl="7" marL="36576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8pPr>
            <a:lvl9pPr indent="-381000" lvl="8" marL="41148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9pPr>
          </a:lstStyle>
          <a:p/>
        </p:txBody>
      </p:sp>
      <p:sp>
        <p:nvSpPr>
          <p:cNvPr id="8" name="Google Shape;8;p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lvl="0" algn="r">
              <a:buNone/>
              <a:defRPr sz="1300">
                <a:solidFill>
                  <a:srgbClr val="0037B3"/>
                </a:solidFill>
                <a:latin typeface="Titillium Web Light"/>
                <a:ea typeface="Titillium Web Light"/>
                <a:cs typeface="Titillium Web Light"/>
                <a:sym typeface="Titillium Web Light"/>
              </a:defRPr>
            </a:lvl1pPr>
            <a:lvl2pPr lvl="1" algn="r">
              <a:buNone/>
              <a:defRPr sz="1300">
                <a:solidFill>
                  <a:srgbClr val="0037B3"/>
                </a:solidFill>
                <a:latin typeface="Titillium Web Light"/>
                <a:ea typeface="Titillium Web Light"/>
                <a:cs typeface="Titillium Web Light"/>
                <a:sym typeface="Titillium Web Light"/>
              </a:defRPr>
            </a:lvl2pPr>
            <a:lvl3pPr lvl="2" algn="r">
              <a:buNone/>
              <a:defRPr sz="1300">
                <a:solidFill>
                  <a:srgbClr val="0037B3"/>
                </a:solidFill>
                <a:latin typeface="Titillium Web Light"/>
                <a:ea typeface="Titillium Web Light"/>
                <a:cs typeface="Titillium Web Light"/>
                <a:sym typeface="Titillium Web Light"/>
              </a:defRPr>
            </a:lvl3pPr>
            <a:lvl4pPr lvl="3" algn="r">
              <a:buNone/>
              <a:defRPr sz="1300">
                <a:solidFill>
                  <a:srgbClr val="0037B3"/>
                </a:solidFill>
                <a:latin typeface="Titillium Web Light"/>
                <a:ea typeface="Titillium Web Light"/>
                <a:cs typeface="Titillium Web Light"/>
                <a:sym typeface="Titillium Web Light"/>
              </a:defRPr>
            </a:lvl4pPr>
            <a:lvl5pPr lvl="4" algn="r">
              <a:buNone/>
              <a:defRPr sz="1300">
                <a:solidFill>
                  <a:srgbClr val="0037B3"/>
                </a:solidFill>
                <a:latin typeface="Titillium Web Light"/>
                <a:ea typeface="Titillium Web Light"/>
                <a:cs typeface="Titillium Web Light"/>
                <a:sym typeface="Titillium Web Light"/>
              </a:defRPr>
            </a:lvl5pPr>
            <a:lvl6pPr lvl="5" algn="r">
              <a:buNone/>
              <a:defRPr sz="1300">
                <a:solidFill>
                  <a:srgbClr val="0037B3"/>
                </a:solidFill>
                <a:latin typeface="Titillium Web Light"/>
                <a:ea typeface="Titillium Web Light"/>
                <a:cs typeface="Titillium Web Light"/>
                <a:sym typeface="Titillium Web Light"/>
              </a:defRPr>
            </a:lvl6pPr>
            <a:lvl7pPr lvl="6" algn="r">
              <a:buNone/>
              <a:defRPr sz="1300">
                <a:solidFill>
                  <a:srgbClr val="0037B3"/>
                </a:solidFill>
                <a:latin typeface="Titillium Web Light"/>
                <a:ea typeface="Titillium Web Light"/>
                <a:cs typeface="Titillium Web Light"/>
                <a:sym typeface="Titillium Web Light"/>
              </a:defRPr>
            </a:lvl7pPr>
            <a:lvl8pPr lvl="7" algn="r">
              <a:buNone/>
              <a:defRPr sz="1300">
                <a:solidFill>
                  <a:srgbClr val="0037B3"/>
                </a:solidFill>
                <a:latin typeface="Titillium Web Light"/>
                <a:ea typeface="Titillium Web Light"/>
                <a:cs typeface="Titillium Web Light"/>
                <a:sym typeface="Titillium Web Light"/>
              </a:defRPr>
            </a:lvl8pPr>
            <a:lvl9pPr lvl="8" algn="r">
              <a:buNone/>
              <a:defRPr sz="1300">
                <a:solidFill>
                  <a:srgbClr val="0037B3"/>
                </a:solidFill>
                <a:latin typeface="Titillium Web Light"/>
                <a:ea typeface="Titillium Web Light"/>
                <a:cs typeface="Titillium Web Light"/>
                <a:sym typeface="Titillium Web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19.jpg"/><Relationship Id="rId4" Type="http://schemas.openxmlformats.org/officeDocument/2006/relationships/image" Target="../media/image6.jpg"/><Relationship Id="rId5" Type="http://schemas.openxmlformats.org/officeDocument/2006/relationships/image" Target="../media/image4.jpg"/><Relationship Id="rId6" Type="http://schemas.openxmlformats.org/officeDocument/2006/relationships/image" Target="../media/image33.png"/><Relationship Id="rId7" Type="http://schemas.openxmlformats.org/officeDocument/2006/relationships/image" Target="../media/image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5.png"/><Relationship Id="rId7"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2"/>
          <p:cNvSpPr txBox="1"/>
          <p:nvPr>
            <p:ph type="ctrTitle"/>
          </p:nvPr>
        </p:nvSpPr>
        <p:spPr>
          <a:xfrm>
            <a:off x="311708" y="744575"/>
            <a:ext cx="8520600" cy="2052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Provisio Capstone</a:t>
            </a:r>
            <a:endParaRPr/>
          </a:p>
        </p:txBody>
      </p:sp>
      <p:sp>
        <p:nvSpPr>
          <p:cNvPr id="59" name="Google Shape;59;p12"/>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lang="en"/>
              <a:t>Zach Griffin, John Moore, Jason Palmeri</a:t>
            </a:r>
            <a:endParaRPr/>
          </a:p>
          <a:p>
            <a:pPr indent="0" lvl="0" marL="0" rtl="0" algn="ctr">
              <a:spcBef>
                <a:spcPts val="600"/>
              </a:spcBef>
              <a:spcAft>
                <a:spcPts val="0"/>
              </a:spcAft>
              <a:buNone/>
            </a:pPr>
            <a:r>
              <a:rPr lang="en"/>
              <a:t>Mishaela Pedersen, Scott Shannon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1"/>
          <p:cNvSpPr txBox="1"/>
          <p:nvPr>
            <p:ph type="title"/>
          </p:nvPr>
        </p:nvSpPr>
        <p:spPr>
          <a:xfrm>
            <a:off x="457200" y="434575"/>
            <a:ext cx="6025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Reservation Lookup</a:t>
            </a:r>
            <a:endParaRPr/>
          </a:p>
        </p:txBody>
      </p:sp>
      <p:pic>
        <p:nvPicPr>
          <p:cNvPr id="154" name="Google Shape;154;p21"/>
          <p:cNvPicPr preferRelativeResize="0"/>
          <p:nvPr/>
        </p:nvPicPr>
        <p:blipFill>
          <a:blip r:embed="rId3">
            <a:alphaModFix/>
          </a:blip>
          <a:stretch>
            <a:fillRect/>
          </a:stretch>
        </p:blipFill>
        <p:spPr>
          <a:xfrm>
            <a:off x="348850" y="1524450"/>
            <a:ext cx="4548334" cy="3546726"/>
          </a:xfrm>
          <a:prstGeom prst="rect">
            <a:avLst/>
          </a:prstGeom>
          <a:noFill/>
          <a:ln>
            <a:noFill/>
          </a:ln>
        </p:spPr>
      </p:pic>
      <p:sp>
        <p:nvSpPr>
          <p:cNvPr id="155" name="Google Shape;155;p21"/>
          <p:cNvSpPr txBox="1"/>
          <p:nvPr>
            <p:ph idx="4294967295" type="subTitle"/>
          </p:nvPr>
        </p:nvSpPr>
        <p:spPr>
          <a:xfrm>
            <a:off x="457200" y="1255375"/>
            <a:ext cx="2731200" cy="304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900"/>
              <a:t>Designed by: Scott (Finalized by John)</a:t>
            </a:r>
            <a:endParaRPr sz="900"/>
          </a:p>
        </p:txBody>
      </p:sp>
      <p:pic>
        <p:nvPicPr>
          <p:cNvPr id="156" name="Google Shape;156;p21"/>
          <p:cNvPicPr preferRelativeResize="0"/>
          <p:nvPr/>
        </p:nvPicPr>
        <p:blipFill>
          <a:blip r:embed="rId4">
            <a:alphaModFix/>
          </a:blip>
          <a:stretch>
            <a:fillRect/>
          </a:stretch>
        </p:blipFill>
        <p:spPr>
          <a:xfrm>
            <a:off x="5103159" y="381750"/>
            <a:ext cx="3942015" cy="1905307"/>
          </a:xfrm>
          <a:prstGeom prst="rect">
            <a:avLst/>
          </a:prstGeom>
          <a:noFill/>
          <a:ln>
            <a:noFill/>
          </a:ln>
        </p:spPr>
      </p:pic>
      <p:sp>
        <p:nvSpPr>
          <p:cNvPr id="157" name="Google Shape;157;p21"/>
          <p:cNvSpPr txBox="1"/>
          <p:nvPr/>
        </p:nvSpPr>
        <p:spPr>
          <a:xfrm>
            <a:off x="5410663" y="2511250"/>
            <a:ext cx="33270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Titillium Web Light"/>
                <a:ea typeface="Titillium Web Light"/>
                <a:cs typeface="Titillium Web Light"/>
                <a:sym typeface="Titillium Web Light"/>
              </a:rPr>
              <a:t>The Reservation Lookup Page allows non-logged in users to find their reservation by number and email. Upon submission you are </a:t>
            </a:r>
            <a:r>
              <a:rPr lang="en" sz="2000">
                <a:solidFill>
                  <a:schemeClr val="lt1"/>
                </a:solidFill>
                <a:latin typeface="Titillium Web Light"/>
                <a:ea typeface="Titillium Web Light"/>
                <a:cs typeface="Titillium Web Light"/>
                <a:sym typeface="Titillium Web Light"/>
              </a:rPr>
              <a:t>greeted</a:t>
            </a:r>
            <a:r>
              <a:rPr lang="en" sz="2000">
                <a:solidFill>
                  <a:schemeClr val="lt1"/>
                </a:solidFill>
                <a:latin typeface="Titillium Web Light"/>
                <a:ea typeface="Titillium Web Light"/>
                <a:cs typeface="Titillium Web Light"/>
                <a:sym typeface="Titillium Web Light"/>
              </a:rPr>
              <a:t> with a card of your reservation.</a:t>
            </a:r>
            <a:endParaRPr sz="2000">
              <a:solidFill>
                <a:schemeClr val="lt1"/>
              </a:solidFill>
              <a:latin typeface="Titillium Web Light"/>
              <a:ea typeface="Titillium Web Light"/>
              <a:cs typeface="Titillium Web Light"/>
              <a:sym typeface="Titillium Web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2"/>
          <p:cNvSpPr txBox="1"/>
          <p:nvPr>
            <p:ph type="title"/>
          </p:nvPr>
        </p:nvSpPr>
        <p:spPr>
          <a:xfrm>
            <a:off x="457200" y="434575"/>
            <a:ext cx="6025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Register Page</a:t>
            </a:r>
            <a:endParaRPr/>
          </a:p>
        </p:txBody>
      </p:sp>
      <p:sp>
        <p:nvSpPr>
          <p:cNvPr id="163" name="Google Shape;163;p22"/>
          <p:cNvSpPr txBox="1"/>
          <p:nvPr>
            <p:ph idx="4294967295" type="subTitle"/>
          </p:nvPr>
        </p:nvSpPr>
        <p:spPr>
          <a:xfrm>
            <a:off x="457200" y="1255375"/>
            <a:ext cx="2731200" cy="304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900"/>
              <a:t>Designed by: Scott (Finalized by John)</a:t>
            </a:r>
            <a:endParaRPr sz="900"/>
          </a:p>
        </p:txBody>
      </p:sp>
      <p:pic>
        <p:nvPicPr>
          <p:cNvPr id="164" name="Google Shape;164;p22"/>
          <p:cNvPicPr preferRelativeResize="0"/>
          <p:nvPr/>
        </p:nvPicPr>
        <p:blipFill>
          <a:blip r:embed="rId3">
            <a:alphaModFix/>
          </a:blip>
          <a:stretch>
            <a:fillRect/>
          </a:stretch>
        </p:blipFill>
        <p:spPr>
          <a:xfrm>
            <a:off x="249000" y="1513525"/>
            <a:ext cx="4259891" cy="3546725"/>
          </a:xfrm>
          <a:prstGeom prst="rect">
            <a:avLst/>
          </a:prstGeom>
          <a:noFill/>
          <a:ln>
            <a:noFill/>
          </a:ln>
        </p:spPr>
      </p:pic>
      <p:pic>
        <p:nvPicPr>
          <p:cNvPr id="165" name="Google Shape;165;p22"/>
          <p:cNvPicPr preferRelativeResize="0"/>
          <p:nvPr/>
        </p:nvPicPr>
        <p:blipFill>
          <a:blip r:embed="rId4">
            <a:alphaModFix/>
          </a:blip>
          <a:stretch>
            <a:fillRect/>
          </a:stretch>
        </p:blipFill>
        <p:spPr>
          <a:xfrm>
            <a:off x="4654366" y="227025"/>
            <a:ext cx="4330310" cy="2064916"/>
          </a:xfrm>
          <a:prstGeom prst="rect">
            <a:avLst/>
          </a:prstGeom>
          <a:noFill/>
          <a:ln>
            <a:noFill/>
          </a:ln>
        </p:spPr>
      </p:pic>
      <p:sp>
        <p:nvSpPr>
          <p:cNvPr id="166" name="Google Shape;166;p22"/>
          <p:cNvSpPr txBox="1"/>
          <p:nvPr/>
        </p:nvSpPr>
        <p:spPr>
          <a:xfrm>
            <a:off x="4689525" y="2441625"/>
            <a:ext cx="42600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Titillium Web Light"/>
                <a:ea typeface="Titillium Web Light"/>
                <a:cs typeface="Titillium Web Light"/>
                <a:sym typeface="Titillium Web Light"/>
              </a:rPr>
              <a:t>The Registration page features a simple form for creating a user account, providing details such as name, email, phone and password. Upon hitting “Register” with empty fields they get a red border to indicate that they are empty</a:t>
            </a:r>
            <a:endParaRPr sz="2000">
              <a:solidFill>
                <a:schemeClr val="lt1"/>
              </a:solidFill>
              <a:latin typeface="Titillium Web Light"/>
              <a:ea typeface="Titillium Web Light"/>
              <a:cs typeface="Titillium Web Light"/>
              <a:sym typeface="Titillium Web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3"/>
          <p:cNvSpPr txBox="1"/>
          <p:nvPr>
            <p:ph type="title"/>
          </p:nvPr>
        </p:nvSpPr>
        <p:spPr>
          <a:xfrm>
            <a:off x="457200" y="434575"/>
            <a:ext cx="6025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Login Page</a:t>
            </a:r>
            <a:endParaRPr/>
          </a:p>
        </p:txBody>
      </p:sp>
      <p:sp>
        <p:nvSpPr>
          <p:cNvPr id="172" name="Google Shape;172;p23"/>
          <p:cNvSpPr txBox="1"/>
          <p:nvPr>
            <p:ph idx="4294967295" type="subTitle"/>
          </p:nvPr>
        </p:nvSpPr>
        <p:spPr>
          <a:xfrm>
            <a:off x="457200" y="1255375"/>
            <a:ext cx="2731200" cy="304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900"/>
              <a:t>Designed by: Scott (Finalized by John)</a:t>
            </a:r>
            <a:endParaRPr sz="900"/>
          </a:p>
        </p:txBody>
      </p:sp>
      <p:pic>
        <p:nvPicPr>
          <p:cNvPr id="173" name="Google Shape;173;p23"/>
          <p:cNvPicPr preferRelativeResize="0"/>
          <p:nvPr/>
        </p:nvPicPr>
        <p:blipFill>
          <a:blip r:embed="rId3">
            <a:alphaModFix/>
          </a:blip>
          <a:stretch>
            <a:fillRect/>
          </a:stretch>
        </p:blipFill>
        <p:spPr>
          <a:xfrm>
            <a:off x="373500" y="1492775"/>
            <a:ext cx="4257344" cy="3546725"/>
          </a:xfrm>
          <a:prstGeom prst="rect">
            <a:avLst/>
          </a:prstGeom>
          <a:noFill/>
          <a:ln>
            <a:noFill/>
          </a:ln>
        </p:spPr>
      </p:pic>
      <p:sp>
        <p:nvSpPr>
          <p:cNvPr id="174" name="Google Shape;174;p23"/>
          <p:cNvSpPr txBox="1"/>
          <p:nvPr/>
        </p:nvSpPr>
        <p:spPr>
          <a:xfrm>
            <a:off x="4689525" y="2441625"/>
            <a:ext cx="42600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Titillium Web Light"/>
                <a:ea typeface="Titillium Web Light"/>
                <a:cs typeface="Titillium Web Light"/>
                <a:sym typeface="Titillium Web Light"/>
              </a:rPr>
              <a:t>Similar to the Registration Page, the Login Page features a simple form for email and password. When submitting with invalid credentials, a popup appears telling the user what may have happened.</a:t>
            </a:r>
            <a:endParaRPr sz="2000">
              <a:solidFill>
                <a:schemeClr val="lt1"/>
              </a:solidFill>
              <a:latin typeface="Titillium Web Light"/>
              <a:ea typeface="Titillium Web Light"/>
              <a:cs typeface="Titillium Web Light"/>
              <a:sym typeface="Titillium Web Light"/>
            </a:endParaRPr>
          </a:p>
        </p:txBody>
      </p:sp>
      <p:pic>
        <p:nvPicPr>
          <p:cNvPr id="175" name="Google Shape;175;p23"/>
          <p:cNvPicPr preferRelativeResize="0"/>
          <p:nvPr/>
        </p:nvPicPr>
        <p:blipFill>
          <a:blip r:embed="rId4">
            <a:alphaModFix/>
          </a:blip>
          <a:stretch>
            <a:fillRect/>
          </a:stretch>
        </p:blipFill>
        <p:spPr>
          <a:xfrm>
            <a:off x="4822287" y="339725"/>
            <a:ext cx="3994475" cy="1951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4"/>
          <p:cNvSpPr txBox="1"/>
          <p:nvPr>
            <p:ph type="title"/>
          </p:nvPr>
        </p:nvSpPr>
        <p:spPr>
          <a:xfrm>
            <a:off x="457200" y="434575"/>
            <a:ext cx="6025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Reservation Page</a:t>
            </a:r>
            <a:endParaRPr/>
          </a:p>
        </p:txBody>
      </p:sp>
      <p:sp>
        <p:nvSpPr>
          <p:cNvPr id="181" name="Google Shape;181;p24"/>
          <p:cNvSpPr txBox="1"/>
          <p:nvPr>
            <p:ph idx="4294967295" type="subTitle"/>
          </p:nvPr>
        </p:nvSpPr>
        <p:spPr>
          <a:xfrm>
            <a:off x="457200" y="1255375"/>
            <a:ext cx="2731200" cy="304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900"/>
              <a:t>Designed by: Jason</a:t>
            </a:r>
            <a:endParaRPr sz="900"/>
          </a:p>
        </p:txBody>
      </p:sp>
      <p:pic>
        <p:nvPicPr>
          <p:cNvPr id="182" name="Google Shape;182;p24"/>
          <p:cNvPicPr preferRelativeResize="0"/>
          <p:nvPr/>
        </p:nvPicPr>
        <p:blipFill>
          <a:blip r:embed="rId3">
            <a:alphaModFix/>
          </a:blip>
          <a:stretch>
            <a:fillRect/>
          </a:stretch>
        </p:blipFill>
        <p:spPr>
          <a:xfrm>
            <a:off x="457200" y="1520475"/>
            <a:ext cx="4256071" cy="3546726"/>
          </a:xfrm>
          <a:prstGeom prst="rect">
            <a:avLst/>
          </a:prstGeom>
          <a:noFill/>
          <a:ln>
            <a:noFill/>
          </a:ln>
        </p:spPr>
      </p:pic>
      <p:sp>
        <p:nvSpPr>
          <p:cNvPr id="183" name="Google Shape;183;p24"/>
          <p:cNvSpPr txBox="1"/>
          <p:nvPr/>
        </p:nvSpPr>
        <p:spPr>
          <a:xfrm>
            <a:off x="4803175" y="2718300"/>
            <a:ext cx="42600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Titillium Web Light"/>
                <a:ea typeface="Titillium Web Light"/>
                <a:cs typeface="Titillium Web Light"/>
                <a:sym typeface="Titillium Web Light"/>
              </a:rPr>
              <a:t>The Reservation Page features a tile system with each room being displayed. The user can sort by price, select a date, location, and amount of guests from the top bar. Upon clicking a room, a Modal opens with additional details.</a:t>
            </a:r>
            <a:endParaRPr sz="2000">
              <a:solidFill>
                <a:schemeClr val="lt1"/>
              </a:solidFill>
              <a:latin typeface="Titillium Web Light"/>
              <a:ea typeface="Titillium Web Light"/>
              <a:cs typeface="Titillium Web Light"/>
              <a:sym typeface="Titillium Web Light"/>
            </a:endParaRPr>
          </a:p>
        </p:txBody>
      </p:sp>
      <p:pic>
        <p:nvPicPr>
          <p:cNvPr id="184" name="Google Shape;184;p24"/>
          <p:cNvPicPr preferRelativeResize="0"/>
          <p:nvPr/>
        </p:nvPicPr>
        <p:blipFill>
          <a:blip r:embed="rId4">
            <a:alphaModFix/>
          </a:blip>
          <a:stretch>
            <a:fillRect/>
          </a:stretch>
        </p:blipFill>
        <p:spPr>
          <a:xfrm>
            <a:off x="5894200" y="90150"/>
            <a:ext cx="3055326" cy="2537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5"/>
          <p:cNvSpPr txBox="1"/>
          <p:nvPr>
            <p:ph type="title"/>
          </p:nvPr>
        </p:nvSpPr>
        <p:spPr>
          <a:xfrm>
            <a:off x="457200" y="434575"/>
            <a:ext cx="6025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My Account Page</a:t>
            </a:r>
            <a:endParaRPr/>
          </a:p>
        </p:txBody>
      </p:sp>
      <p:sp>
        <p:nvSpPr>
          <p:cNvPr id="190" name="Google Shape;190;p25"/>
          <p:cNvSpPr txBox="1"/>
          <p:nvPr>
            <p:ph idx="4294967295" type="subTitle"/>
          </p:nvPr>
        </p:nvSpPr>
        <p:spPr>
          <a:xfrm>
            <a:off x="457200" y="1255375"/>
            <a:ext cx="2731200" cy="304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900"/>
              <a:t>Designed by: Jason</a:t>
            </a:r>
            <a:endParaRPr sz="900"/>
          </a:p>
        </p:txBody>
      </p:sp>
      <p:pic>
        <p:nvPicPr>
          <p:cNvPr id="191" name="Google Shape;191;p25"/>
          <p:cNvPicPr preferRelativeResize="0"/>
          <p:nvPr/>
        </p:nvPicPr>
        <p:blipFill>
          <a:blip r:embed="rId3">
            <a:alphaModFix/>
          </a:blip>
          <a:stretch>
            <a:fillRect/>
          </a:stretch>
        </p:blipFill>
        <p:spPr>
          <a:xfrm>
            <a:off x="309575" y="1506625"/>
            <a:ext cx="4262433" cy="3546726"/>
          </a:xfrm>
          <a:prstGeom prst="rect">
            <a:avLst/>
          </a:prstGeom>
          <a:noFill/>
          <a:ln>
            <a:noFill/>
          </a:ln>
        </p:spPr>
      </p:pic>
      <p:sp>
        <p:nvSpPr>
          <p:cNvPr id="192" name="Google Shape;192;p25"/>
          <p:cNvSpPr txBox="1"/>
          <p:nvPr/>
        </p:nvSpPr>
        <p:spPr>
          <a:xfrm>
            <a:off x="4803175" y="2718300"/>
            <a:ext cx="42600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Titillium Web Light"/>
                <a:ea typeface="Titillium Web Light"/>
                <a:cs typeface="Titillium Web Light"/>
                <a:sym typeface="Titillium Web Light"/>
              </a:rPr>
              <a:t>The My Account Page is  your one stop spot for Loyalty Points, Reservation Summary, and Account details. Clicking on a reservation opens a similar Modal to the Reservations Page, and at 100+ points you can open the gift to </a:t>
            </a:r>
            <a:r>
              <a:rPr lang="en" sz="2000">
                <a:solidFill>
                  <a:schemeClr val="lt1"/>
                </a:solidFill>
                <a:latin typeface="Titillium Web Light"/>
                <a:ea typeface="Titillium Web Light"/>
                <a:cs typeface="Titillium Web Light"/>
                <a:sym typeface="Titillium Web Light"/>
              </a:rPr>
              <a:t>receive</a:t>
            </a:r>
            <a:r>
              <a:rPr lang="en" sz="2000">
                <a:solidFill>
                  <a:schemeClr val="lt1"/>
                </a:solidFill>
                <a:latin typeface="Titillium Web Light"/>
                <a:ea typeface="Titillium Web Light"/>
                <a:cs typeface="Titillium Web Light"/>
                <a:sym typeface="Titillium Web Light"/>
              </a:rPr>
              <a:t> a coupon!</a:t>
            </a:r>
            <a:endParaRPr sz="2000">
              <a:solidFill>
                <a:schemeClr val="lt1"/>
              </a:solidFill>
              <a:latin typeface="Titillium Web Light"/>
              <a:ea typeface="Titillium Web Light"/>
              <a:cs typeface="Titillium Web Light"/>
              <a:sym typeface="Titillium Web Light"/>
            </a:endParaRPr>
          </a:p>
        </p:txBody>
      </p:sp>
      <p:pic>
        <p:nvPicPr>
          <p:cNvPr id="193" name="Google Shape;193;p25"/>
          <p:cNvPicPr preferRelativeResize="0"/>
          <p:nvPr/>
        </p:nvPicPr>
        <p:blipFill>
          <a:blip r:embed="rId4">
            <a:alphaModFix/>
          </a:blip>
          <a:stretch>
            <a:fillRect/>
          </a:stretch>
        </p:blipFill>
        <p:spPr>
          <a:xfrm>
            <a:off x="5757353" y="166250"/>
            <a:ext cx="3248073" cy="2552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6"/>
          <p:cNvSpPr txBox="1"/>
          <p:nvPr>
            <p:ph type="title"/>
          </p:nvPr>
        </p:nvSpPr>
        <p:spPr>
          <a:xfrm>
            <a:off x="457200" y="434575"/>
            <a:ext cx="6025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Admin Page</a:t>
            </a:r>
            <a:endParaRPr/>
          </a:p>
        </p:txBody>
      </p:sp>
      <p:sp>
        <p:nvSpPr>
          <p:cNvPr id="199" name="Google Shape;199;p26"/>
          <p:cNvSpPr txBox="1"/>
          <p:nvPr>
            <p:ph idx="4294967295" type="subTitle"/>
          </p:nvPr>
        </p:nvSpPr>
        <p:spPr>
          <a:xfrm>
            <a:off x="457200" y="1255375"/>
            <a:ext cx="2731200" cy="304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900"/>
              <a:t>Designed by: Jason</a:t>
            </a:r>
            <a:endParaRPr sz="900"/>
          </a:p>
        </p:txBody>
      </p:sp>
      <p:pic>
        <p:nvPicPr>
          <p:cNvPr id="200" name="Google Shape;200;p26"/>
          <p:cNvPicPr preferRelativeResize="0"/>
          <p:nvPr/>
        </p:nvPicPr>
        <p:blipFill>
          <a:blip r:embed="rId3">
            <a:alphaModFix/>
          </a:blip>
          <a:stretch>
            <a:fillRect/>
          </a:stretch>
        </p:blipFill>
        <p:spPr>
          <a:xfrm>
            <a:off x="309550" y="1560175"/>
            <a:ext cx="4262460" cy="3546725"/>
          </a:xfrm>
          <a:prstGeom prst="rect">
            <a:avLst/>
          </a:prstGeom>
          <a:noFill/>
          <a:ln>
            <a:noFill/>
          </a:ln>
        </p:spPr>
      </p:pic>
      <p:sp>
        <p:nvSpPr>
          <p:cNvPr id="201" name="Google Shape;201;p26"/>
          <p:cNvSpPr txBox="1"/>
          <p:nvPr/>
        </p:nvSpPr>
        <p:spPr>
          <a:xfrm>
            <a:off x="4803175" y="2718300"/>
            <a:ext cx="42600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Titillium Web Light"/>
                <a:ea typeface="Titillium Web Light"/>
                <a:cs typeface="Titillium Web Light"/>
                <a:sym typeface="Titillium Web Light"/>
              </a:rPr>
              <a:t>The Admin Page features a set of tools to:</a:t>
            </a:r>
            <a:endParaRPr sz="2000">
              <a:solidFill>
                <a:schemeClr val="lt1"/>
              </a:solidFill>
              <a:latin typeface="Titillium Web Light"/>
              <a:ea typeface="Titillium Web Light"/>
              <a:cs typeface="Titillium Web Light"/>
              <a:sym typeface="Titillium Web Light"/>
            </a:endParaRPr>
          </a:p>
          <a:p>
            <a:pPr indent="-355600" lvl="0" marL="457200" rtl="0" algn="l">
              <a:spcBef>
                <a:spcPts val="0"/>
              </a:spcBef>
              <a:spcAft>
                <a:spcPts val="0"/>
              </a:spcAft>
              <a:buClr>
                <a:schemeClr val="lt1"/>
              </a:buClr>
              <a:buSzPts val="2000"/>
              <a:buFont typeface="Titillium Web Light"/>
              <a:buAutoNum type="arabicPeriod"/>
            </a:pPr>
            <a:r>
              <a:rPr lang="en" sz="2000">
                <a:solidFill>
                  <a:schemeClr val="lt1"/>
                </a:solidFill>
                <a:latin typeface="Titillium Web Light"/>
                <a:ea typeface="Titillium Web Light"/>
                <a:cs typeface="Titillium Web Light"/>
                <a:sym typeface="Titillium Web Light"/>
              </a:rPr>
              <a:t>Reset the Database</a:t>
            </a:r>
            <a:endParaRPr sz="2000">
              <a:solidFill>
                <a:schemeClr val="lt1"/>
              </a:solidFill>
              <a:latin typeface="Titillium Web Light"/>
              <a:ea typeface="Titillium Web Light"/>
              <a:cs typeface="Titillium Web Light"/>
              <a:sym typeface="Titillium Web Light"/>
            </a:endParaRPr>
          </a:p>
          <a:p>
            <a:pPr indent="-355600" lvl="0" marL="457200" rtl="0" algn="l">
              <a:spcBef>
                <a:spcPts val="0"/>
              </a:spcBef>
              <a:spcAft>
                <a:spcPts val="0"/>
              </a:spcAft>
              <a:buClr>
                <a:schemeClr val="lt1"/>
              </a:buClr>
              <a:buSzPts val="2000"/>
              <a:buFont typeface="Titillium Web Light"/>
              <a:buAutoNum type="arabicPeriod"/>
            </a:pPr>
            <a:r>
              <a:rPr lang="en" sz="2000">
                <a:solidFill>
                  <a:schemeClr val="lt1"/>
                </a:solidFill>
                <a:latin typeface="Titillium Web Light"/>
                <a:ea typeface="Titillium Web Light"/>
                <a:cs typeface="Titillium Web Light"/>
                <a:sym typeface="Titillium Web Light"/>
              </a:rPr>
              <a:t>Create News, Rooms, Locations</a:t>
            </a:r>
            <a:endParaRPr sz="2000">
              <a:solidFill>
                <a:schemeClr val="lt1"/>
              </a:solidFill>
              <a:latin typeface="Titillium Web Light"/>
              <a:ea typeface="Titillium Web Light"/>
              <a:cs typeface="Titillium Web Light"/>
              <a:sym typeface="Titillium Web Light"/>
            </a:endParaRPr>
          </a:p>
          <a:p>
            <a:pPr indent="-355600" lvl="0" marL="457200" rtl="0" algn="l">
              <a:spcBef>
                <a:spcPts val="0"/>
              </a:spcBef>
              <a:spcAft>
                <a:spcPts val="0"/>
              </a:spcAft>
              <a:buClr>
                <a:schemeClr val="lt1"/>
              </a:buClr>
              <a:buSzPts val="2000"/>
              <a:buFont typeface="Titillium Web Light"/>
              <a:buAutoNum type="arabicPeriod"/>
            </a:pPr>
            <a:r>
              <a:rPr lang="en" sz="2000">
                <a:solidFill>
                  <a:schemeClr val="lt1"/>
                </a:solidFill>
                <a:latin typeface="Titillium Web Light"/>
                <a:ea typeface="Titillium Web Light"/>
                <a:cs typeface="Titillium Web Light"/>
                <a:sym typeface="Titillium Web Light"/>
              </a:rPr>
              <a:t>View a List of Users</a:t>
            </a:r>
            <a:endParaRPr sz="2000">
              <a:solidFill>
                <a:schemeClr val="lt1"/>
              </a:solidFill>
              <a:latin typeface="Titillium Web Light"/>
              <a:ea typeface="Titillium Web Light"/>
              <a:cs typeface="Titillium Web Light"/>
              <a:sym typeface="Titillium Web Light"/>
            </a:endParaRPr>
          </a:p>
          <a:p>
            <a:pPr indent="-355600" lvl="0" marL="457200" rtl="0" algn="l">
              <a:spcBef>
                <a:spcPts val="0"/>
              </a:spcBef>
              <a:spcAft>
                <a:spcPts val="0"/>
              </a:spcAft>
              <a:buClr>
                <a:schemeClr val="lt1"/>
              </a:buClr>
              <a:buSzPts val="2000"/>
              <a:buFont typeface="Titillium Web Light"/>
              <a:buAutoNum type="arabicPeriod"/>
            </a:pPr>
            <a:r>
              <a:rPr lang="en" sz="2000">
                <a:solidFill>
                  <a:schemeClr val="lt1"/>
                </a:solidFill>
                <a:latin typeface="Titillium Web Light"/>
                <a:ea typeface="Titillium Web Light"/>
                <a:cs typeface="Titillium Web Light"/>
                <a:sym typeface="Titillium Web Light"/>
              </a:rPr>
              <a:t>View a List of all Reservations</a:t>
            </a:r>
            <a:endParaRPr sz="2000">
              <a:solidFill>
                <a:schemeClr val="lt1"/>
              </a:solidFill>
              <a:latin typeface="Titillium Web Light"/>
              <a:ea typeface="Titillium Web Light"/>
              <a:cs typeface="Titillium Web Light"/>
              <a:sym typeface="Titillium Web Light"/>
            </a:endParaRPr>
          </a:p>
        </p:txBody>
      </p:sp>
      <p:pic>
        <p:nvPicPr>
          <p:cNvPr id="202" name="Google Shape;202;p26"/>
          <p:cNvPicPr preferRelativeResize="0"/>
          <p:nvPr/>
        </p:nvPicPr>
        <p:blipFill>
          <a:blip r:embed="rId4">
            <a:alphaModFix/>
          </a:blip>
          <a:stretch>
            <a:fillRect/>
          </a:stretch>
        </p:blipFill>
        <p:spPr>
          <a:xfrm>
            <a:off x="4803175" y="246750"/>
            <a:ext cx="4171724" cy="2250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idx="1" type="body"/>
          </p:nvPr>
        </p:nvSpPr>
        <p:spPr>
          <a:xfrm>
            <a:off x="451750" y="115975"/>
            <a:ext cx="1156500" cy="439800"/>
          </a:xfrm>
          <a:prstGeom prst="rect">
            <a:avLst/>
          </a:prstGeom>
          <a:effectLst>
            <a:outerShdw blurRad="57150" rotWithShape="0" algn="bl" dir="5400000" dist="19050">
              <a:srgbClr val="000000"/>
            </a:outerShdw>
          </a:effectLst>
        </p:spPr>
        <p:txBody>
          <a:bodyPr anchorCtr="0" anchor="t" bIns="0" lIns="0" spcFirstLastPara="1" rIns="0" wrap="square" tIns="0">
            <a:noAutofit/>
          </a:bodyPr>
          <a:lstStyle/>
          <a:p>
            <a:pPr indent="0" lvl="0" marL="0" rtl="0" algn="l">
              <a:spcBef>
                <a:spcPts val="360"/>
              </a:spcBef>
              <a:spcAft>
                <a:spcPts val="0"/>
              </a:spcAft>
              <a:buNone/>
            </a:pPr>
            <a:r>
              <a:rPr lang="en"/>
              <a:t>Zach Griffin</a:t>
            </a:r>
            <a:endParaRPr/>
          </a:p>
        </p:txBody>
      </p:sp>
      <p:sp>
        <p:nvSpPr>
          <p:cNvPr id="65" name="Google Shape;65;p13"/>
          <p:cNvSpPr txBox="1"/>
          <p:nvPr>
            <p:ph idx="1" type="body"/>
          </p:nvPr>
        </p:nvSpPr>
        <p:spPr>
          <a:xfrm>
            <a:off x="2221450" y="115975"/>
            <a:ext cx="1156500" cy="439800"/>
          </a:xfrm>
          <a:prstGeom prst="rect">
            <a:avLst/>
          </a:prstGeom>
          <a:effectLst>
            <a:outerShdw blurRad="57150" rotWithShape="0" algn="bl" dir="5400000" dist="19050">
              <a:srgbClr val="000000"/>
            </a:outerShdw>
          </a:effectLst>
        </p:spPr>
        <p:txBody>
          <a:bodyPr anchorCtr="0" anchor="t" bIns="0" lIns="0" spcFirstLastPara="1" rIns="0" wrap="square" tIns="0">
            <a:noAutofit/>
          </a:bodyPr>
          <a:lstStyle/>
          <a:p>
            <a:pPr indent="0" lvl="0" marL="0" rtl="0" algn="l">
              <a:spcBef>
                <a:spcPts val="360"/>
              </a:spcBef>
              <a:spcAft>
                <a:spcPts val="0"/>
              </a:spcAft>
              <a:buNone/>
            </a:pPr>
            <a:r>
              <a:rPr lang="en"/>
              <a:t>John Moore</a:t>
            </a:r>
            <a:endParaRPr/>
          </a:p>
        </p:txBody>
      </p:sp>
      <p:sp>
        <p:nvSpPr>
          <p:cNvPr id="66" name="Google Shape;66;p13"/>
          <p:cNvSpPr txBox="1"/>
          <p:nvPr>
            <p:ph idx="1" type="body"/>
          </p:nvPr>
        </p:nvSpPr>
        <p:spPr>
          <a:xfrm>
            <a:off x="3877750" y="115975"/>
            <a:ext cx="1383300" cy="439800"/>
          </a:xfrm>
          <a:prstGeom prst="rect">
            <a:avLst/>
          </a:prstGeom>
          <a:effectLst>
            <a:outerShdw blurRad="57150" rotWithShape="0" algn="bl" dir="5400000" dist="19050">
              <a:srgbClr val="000000"/>
            </a:outerShdw>
          </a:effectLst>
        </p:spPr>
        <p:txBody>
          <a:bodyPr anchorCtr="0" anchor="t" bIns="0" lIns="0" spcFirstLastPara="1" rIns="0" wrap="square" tIns="0">
            <a:noAutofit/>
          </a:bodyPr>
          <a:lstStyle/>
          <a:p>
            <a:pPr indent="0" lvl="0" marL="0" rtl="0" algn="l">
              <a:spcBef>
                <a:spcPts val="360"/>
              </a:spcBef>
              <a:spcAft>
                <a:spcPts val="0"/>
              </a:spcAft>
              <a:buNone/>
            </a:pPr>
            <a:r>
              <a:rPr lang="en"/>
              <a:t>Jason Palmeri</a:t>
            </a:r>
            <a:endParaRPr/>
          </a:p>
        </p:txBody>
      </p:sp>
      <p:sp>
        <p:nvSpPr>
          <p:cNvPr id="67" name="Google Shape;67;p13"/>
          <p:cNvSpPr txBox="1"/>
          <p:nvPr>
            <p:ph idx="1" type="body"/>
          </p:nvPr>
        </p:nvSpPr>
        <p:spPr>
          <a:xfrm>
            <a:off x="5446075" y="115975"/>
            <a:ext cx="1839000" cy="439800"/>
          </a:xfrm>
          <a:prstGeom prst="rect">
            <a:avLst/>
          </a:prstGeom>
          <a:effectLst>
            <a:outerShdw blurRad="57150" rotWithShape="0" algn="bl" dir="5400000" dist="19050">
              <a:srgbClr val="000000"/>
            </a:outerShdw>
          </a:effectLst>
        </p:spPr>
        <p:txBody>
          <a:bodyPr anchorCtr="0" anchor="t" bIns="0" lIns="0" spcFirstLastPara="1" rIns="0" wrap="square" tIns="0">
            <a:noAutofit/>
          </a:bodyPr>
          <a:lstStyle/>
          <a:p>
            <a:pPr indent="0" lvl="0" marL="0" rtl="0" algn="l">
              <a:spcBef>
                <a:spcPts val="360"/>
              </a:spcBef>
              <a:spcAft>
                <a:spcPts val="0"/>
              </a:spcAft>
              <a:buNone/>
            </a:pPr>
            <a:r>
              <a:rPr lang="en"/>
              <a:t>Mishaela Pedersen</a:t>
            </a:r>
            <a:endParaRPr/>
          </a:p>
        </p:txBody>
      </p:sp>
      <p:sp>
        <p:nvSpPr>
          <p:cNvPr id="68" name="Google Shape;68;p13"/>
          <p:cNvSpPr txBox="1"/>
          <p:nvPr>
            <p:ph idx="1" type="body"/>
          </p:nvPr>
        </p:nvSpPr>
        <p:spPr>
          <a:xfrm>
            <a:off x="7417150" y="115975"/>
            <a:ext cx="1415700" cy="439800"/>
          </a:xfrm>
          <a:prstGeom prst="rect">
            <a:avLst/>
          </a:prstGeom>
          <a:effectLst>
            <a:outerShdw blurRad="57150" rotWithShape="0" algn="bl" dir="5400000" dist="19050">
              <a:srgbClr val="000000"/>
            </a:outerShdw>
          </a:effectLst>
        </p:spPr>
        <p:txBody>
          <a:bodyPr anchorCtr="0" anchor="t" bIns="0" lIns="0" spcFirstLastPara="1" rIns="0" wrap="square" tIns="0">
            <a:noAutofit/>
          </a:bodyPr>
          <a:lstStyle/>
          <a:p>
            <a:pPr indent="0" lvl="0" marL="0" rtl="0" algn="l">
              <a:spcBef>
                <a:spcPts val="360"/>
              </a:spcBef>
              <a:spcAft>
                <a:spcPts val="0"/>
              </a:spcAft>
              <a:buNone/>
            </a:pPr>
            <a:r>
              <a:rPr lang="en"/>
              <a:t>Scott Shannon</a:t>
            </a:r>
            <a:endParaRPr/>
          </a:p>
        </p:txBody>
      </p:sp>
      <p:sp>
        <p:nvSpPr>
          <p:cNvPr id="69" name="Google Shape;69;p13"/>
          <p:cNvSpPr/>
          <p:nvPr/>
        </p:nvSpPr>
        <p:spPr>
          <a:xfrm>
            <a:off x="391300" y="468000"/>
            <a:ext cx="1277400" cy="11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Your img</a:t>
            </a:r>
            <a:endParaRPr/>
          </a:p>
        </p:txBody>
      </p:sp>
      <p:sp>
        <p:nvSpPr>
          <p:cNvPr id="70" name="Google Shape;70;p13"/>
          <p:cNvSpPr/>
          <p:nvPr/>
        </p:nvSpPr>
        <p:spPr>
          <a:xfrm>
            <a:off x="2161000" y="468000"/>
            <a:ext cx="1277400" cy="11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p:nvPr/>
        </p:nvSpPr>
        <p:spPr>
          <a:xfrm>
            <a:off x="3930700" y="468000"/>
            <a:ext cx="1277400" cy="11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Your img</a:t>
            </a:r>
            <a:endParaRPr/>
          </a:p>
        </p:txBody>
      </p:sp>
      <p:sp>
        <p:nvSpPr>
          <p:cNvPr id="72" name="Google Shape;72;p13"/>
          <p:cNvSpPr/>
          <p:nvPr/>
        </p:nvSpPr>
        <p:spPr>
          <a:xfrm>
            <a:off x="5700400" y="468000"/>
            <a:ext cx="1277400" cy="11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Your img</a:t>
            </a:r>
            <a:endParaRPr/>
          </a:p>
        </p:txBody>
      </p:sp>
      <p:sp>
        <p:nvSpPr>
          <p:cNvPr id="73" name="Google Shape;73;p13"/>
          <p:cNvSpPr/>
          <p:nvPr/>
        </p:nvSpPr>
        <p:spPr>
          <a:xfrm>
            <a:off x="7470100" y="468000"/>
            <a:ext cx="1277400" cy="11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Your img</a:t>
            </a:r>
            <a:endParaRPr/>
          </a:p>
        </p:txBody>
      </p:sp>
      <p:sp>
        <p:nvSpPr>
          <p:cNvPr id="74" name="Google Shape;74;p13"/>
          <p:cNvSpPr txBox="1"/>
          <p:nvPr/>
        </p:nvSpPr>
        <p:spPr>
          <a:xfrm>
            <a:off x="391300" y="1716125"/>
            <a:ext cx="1277400" cy="18777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Titillium Web Light"/>
                <a:ea typeface="Titillium Web Light"/>
                <a:cs typeface="Titillium Web Light"/>
                <a:sym typeface="Titillium Web Light"/>
              </a:rPr>
              <a:t>During this project I have been </a:t>
            </a:r>
            <a:r>
              <a:rPr lang="en" sz="1100">
                <a:latin typeface="Titillium Web Light"/>
                <a:ea typeface="Titillium Web Light"/>
                <a:cs typeface="Titillium Web Light"/>
                <a:sym typeface="Titillium Web Light"/>
              </a:rPr>
              <a:t>playing a more supportive role in peer checking work, test cases and creating drafts of some pages, such as the about us page. </a:t>
            </a:r>
            <a:endParaRPr sz="1100">
              <a:latin typeface="Titillium Web Light"/>
              <a:ea typeface="Titillium Web Light"/>
              <a:cs typeface="Titillium Web Light"/>
              <a:sym typeface="Titillium Web Light"/>
            </a:endParaRPr>
          </a:p>
        </p:txBody>
      </p:sp>
      <p:sp>
        <p:nvSpPr>
          <p:cNvPr id="75" name="Google Shape;75;p13"/>
          <p:cNvSpPr txBox="1"/>
          <p:nvPr/>
        </p:nvSpPr>
        <p:spPr>
          <a:xfrm>
            <a:off x="1954075" y="2450225"/>
            <a:ext cx="1638300" cy="23859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Titillium Web Light"/>
                <a:ea typeface="Titillium Web Light"/>
                <a:cs typeface="Titillium Web Light"/>
                <a:sym typeface="Titillium Web Light"/>
              </a:rPr>
              <a:t>Working with this team was a great advantage in this course. I have learned, struggled, and gained great allies that will guarantee I will succeed as a software developer. There were many challenges, but whenever I told my team about blockers they worked </a:t>
            </a:r>
            <a:r>
              <a:rPr lang="en" sz="1100">
                <a:latin typeface="Titillium Web Light"/>
                <a:ea typeface="Titillium Web Light"/>
                <a:cs typeface="Titillium Web Light"/>
                <a:sym typeface="Titillium Web Light"/>
              </a:rPr>
              <a:t>diligently</a:t>
            </a:r>
            <a:r>
              <a:rPr lang="en" sz="1100">
                <a:latin typeface="Titillium Web Light"/>
                <a:ea typeface="Titillium Web Light"/>
                <a:cs typeface="Titillium Web Light"/>
                <a:sym typeface="Titillium Web Light"/>
              </a:rPr>
              <a:t> to resolve them. </a:t>
            </a:r>
            <a:endParaRPr sz="1100">
              <a:latin typeface="Titillium Web Light"/>
              <a:ea typeface="Titillium Web Light"/>
              <a:cs typeface="Titillium Web Light"/>
              <a:sym typeface="Titillium Web Light"/>
            </a:endParaRPr>
          </a:p>
        </p:txBody>
      </p:sp>
      <p:sp>
        <p:nvSpPr>
          <p:cNvPr id="76" name="Google Shape;76;p13"/>
          <p:cNvSpPr txBox="1"/>
          <p:nvPr/>
        </p:nvSpPr>
        <p:spPr>
          <a:xfrm>
            <a:off x="3930700" y="1716125"/>
            <a:ext cx="1277400" cy="3063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Titillium Web Light"/>
                <a:ea typeface="Titillium Web Light"/>
                <a:cs typeface="Titillium Web Light"/>
                <a:sym typeface="Titillium Web Light"/>
              </a:rPr>
              <a:t>For this project I was tasked with being the Team Leader, I spent a majority of my time creating the front end pieces of the program and connecting the back end to the front end. As Team Leader I made sure that everyone knew what was going on and created a schedule for us all to follow.</a:t>
            </a:r>
            <a:endParaRPr sz="1100">
              <a:latin typeface="Titillium Web Light"/>
              <a:ea typeface="Titillium Web Light"/>
              <a:cs typeface="Titillium Web Light"/>
              <a:sym typeface="Titillium Web Light"/>
            </a:endParaRPr>
          </a:p>
        </p:txBody>
      </p:sp>
      <p:sp>
        <p:nvSpPr>
          <p:cNvPr id="77" name="Google Shape;77;p13"/>
          <p:cNvSpPr txBox="1"/>
          <p:nvPr/>
        </p:nvSpPr>
        <p:spPr>
          <a:xfrm>
            <a:off x="5700400" y="1716125"/>
            <a:ext cx="1277400" cy="23859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Titillium Web Light"/>
                <a:ea typeface="Titillium Web Light"/>
                <a:cs typeface="Titillium Web Light"/>
                <a:sym typeface="Titillium Web Light"/>
              </a:rPr>
              <a:t>I helped with the design aspect of project such as creating samples for color palettes and font choices. I also assisted with test cases and helped flesh out a few of the  drafts of pages such as the About Us page.</a:t>
            </a:r>
            <a:endParaRPr sz="1100">
              <a:latin typeface="Titillium Web Light"/>
              <a:ea typeface="Titillium Web Light"/>
              <a:cs typeface="Titillium Web Light"/>
              <a:sym typeface="Titillium Web Light"/>
            </a:endParaRPr>
          </a:p>
        </p:txBody>
      </p:sp>
      <p:sp>
        <p:nvSpPr>
          <p:cNvPr id="78" name="Google Shape;78;p13"/>
          <p:cNvSpPr txBox="1"/>
          <p:nvPr/>
        </p:nvSpPr>
        <p:spPr>
          <a:xfrm>
            <a:off x="7470100" y="1716125"/>
            <a:ext cx="1277400" cy="3232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Titillium Web Light"/>
                <a:ea typeface="Titillium Web Light"/>
                <a:cs typeface="Titillium Web Light"/>
                <a:sym typeface="Titillium Web Light"/>
              </a:rPr>
              <a:t>This capstone was </a:t>
            </a:r>
            <a:r>
              <a:rPr lang="en" sz="1100">
                <a:latin typeface="Titillium Web Light"/>
                <a:ea typeface="Titillium Web Light"/>
                <a:cs typeface="Titillium Web Light"/>
                <a:sym typeface="Titillium Web Light"/>
              </a:rPr>
              <a:t>a lot of fun and I enjoyed </a:t>
            </a:r>
            <a:r>
              <a:rPr lang="en" sz="1100">
                <a:latin typeface="Titillium Web Light"/>
                <a:ea typeface="Titillium Web Light"/>
                <a:cs typeface="Titillium Web Light"/>
                <a:sym typeface="Titillium Web Light"/>
              </a:rPr>
              <a:t>working with the team. We had a larger group so I did not cover down on a specific lane, rather I helped out where I could. Our weekly team sync’s played a large role in keeping us from having blockers and allowed </a:t>
            </a:r>
            <a:r>
              <a:rPr lang="en" sz="1100">
                <a:latin typeface="Titillium Web Light"/>
                <a:ea typeface="Titillium Web Light"/>
                <a:cs typeface="Titillium Web Light"/>
                <a:sym typeface="Titillium Web Light"/>
              </a:rPr>
              <a:t>freedom</a:t>
            </a:r>
            <a:r>
              <a:rPr lang="en" sz="1100">
                <a:latin typeface="Titillium Web Light"/>
                <a:ea typeface="Titillium Web Light"/>
                <a:cs typeface="Titillium Web Light"/>
                <a:sym typeface="Titillium Web Light"/>
              </a:rPr>
              <a:t> of </a:t>
            </a:r>
            <a:r>
              <a:rPr lang="en" sz="1100">
                <a:latin typeface="Titillium Web Light"/>
                <a:ea typeface="Titillium Web Light"/>
                <a:cs typeface="Titillium Web Light"/>
                <a:sym typeface="Titillium Web Light"/>
              </a:rPr>
              <a:t>maneuver</a:t>
            </a:r>
            <a:r>
              <a:rPr lang="en" sz="1100">
                <a:latin typeface="Titillium Web Light"/>
                <a:ea typeface="Titillium Web Light"/>
                <a:cs typeface="Titillium Web Light"/>
                <a:sym typeface="Titillium Web Light"/>
              </a:rPr>
              <a:t> on weekly tasks.</a:t>
            </a:r>
            <a:endParaRPr sz="1100">
              <a:latin typeface="Titillium Web Light"/>
              <a:ea typeface="Titillium Web Light"/>
              <a:cs typeface="Titillium Web Light"/>
              <a:sym typeface="Titillium Web Light"/>
            </a:endParaRPr>
          </a:p>
        </p:txBody>
      </p:sp>
      <p:pic>
        <p:nvPicPr>
          <p:cNvPr id="79" name="Google Shape;79;p13"/>
          <p:cNvPicPr preferRelativeResize="0"/>
          <p:nvPr/>
        </p:nvPicPr>
        <p:blipFill rotWithShape="1">
          <a:blip r:embed="rId3">
            <a:alphaModFix/>
          </a:blip>
          <a:srcRect b="8634" l="0" r="0" t="22674"/>
          <a:stretch/>
        </p:blipFill>
        <p:spPr>
          <a:xfrm>
            <a:off x="3930700" y="468000"/>
            <a:ext cx="1277399" cy="1170002"/>
          </a:xfrm>
          <a:prstGeom prst="rect">
            <a:avLst/>
          </a:prstGeom>
          <a:noFill/>
          <a:ln>
            <a:noFill/>
          </a:ln>
        </p:spPr>
      </p:pic>
      <p:pic>
        <p:nvPicPr>
          <p:cNvPr id="80" name="Google Shape;80;p13"/>
          <p:cNvPicPr preferRelativeResize="0"/>
          <p:nvPr/>
        </p:nvPicPr>
        <p:blipFill>
          <a:blip r:embed="rId4">
            <a:alphaModFix/>
          </a:blip>
          <a:stretch>
            <a:fillRect/>
          </a:stretch>
        </p:blipFill>
        <p:spPr>
          <a:xfrm>
            <a:off x="391300" y="468000"/>
            <a:ext cx="1302086" cy="1170000"/>
          </a:xfrm>
          <a:prstGeom prst="rect">
            <a:avLst/>
          </a:prstGeom>
          <a:noFill/>
          <a:ln>
            <a:noFill/>
          </a:ln>
        </p:spPr>
      </p:pic>
      <p:pic>
        <p:nvPicPr>
          <p:cNvPr id="81" name="Google Shape;81;p13"/>
          <p:cNvPicPr preferRelativeResize="0"/>
          <p:nvPr/>
        </p:nvPicPr>
        <p:blipFill>
          <a:blip r:embed="rId5">
            <a:alphaModFix/>
          </a:blip>
          <a:stretch>
            <a:fillRect/>
          </a:stretch>
        </p:blipFill>
        <p:spPr>
          <a:xfrm>
            <a:off x="5700400" y="452650"/>
            <a:ext cx="1277400" cy="1200710"/>
          </a:xfrm>
          <a:prstGeom prst="rect">
            <a:avLst/>
          </a:prstGeom>
          <a:noFill/>
          <a:ln>
            <a:noFill/>
          </a:ln>
        </p:spPr>
      </p:pic>
      <p:pic>
        <p:nvPicPr>
          <p:cNvPr id="82" name="Google Shape;82;p13"/>
          <p:cNvPicPr preferRelativeResize="0"/>
          <p:nvPr/>
        </p:nvPicPr>
        <p:blipFill>
          <a:blip r:embed="rId6">
            <a:alphaModFix/>
          </a:blip>
          <a:stretch>
            <a:fillRect/>
          </a:stretch>
        </p:blipFill>
        <p:spPr>
          <a:xfrm>
            <a:off x="7446350" y="452650"/>
            <a:ext cx="1277400" cy="1200702"/>
          </a:xfrm>
          <a:prstGeom prst="rect">
            <a:avLst/>
          </a:prstGeom>
          <a:noFill/>
          <a:ln>
            <a:noFill/>
          </a:ln>
        </p:spPr>
      </p:pic>
      <p:pic>
        <p:nvPicPr>
          <p:cNvPr id="83" name="Google Shape;83;p13"/>
          <p:cNvPicPr preferRelativeResize="0"/>
          <p:nvPr/>
        </p:nvPicPr>
        <p:blipFill>
          <a:blip r:embed="rId7">
            <a:alphaModFix/>
          </a:blip>
          <a:stretch>
            <a:fillRect/>
          </a:stretch>
        </p:blipFill>
        <p:spPr>
          <a:xfrm rot="-5400000">
            <a:off x="1845637" y="699887"/>
            <a:ext cx="1855176" cy="13914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4"/>
          <p:cNvSpPr txBox="1"/>
          <p:nvPr>
            <p:ph type="title"/>
          </p:nvPr>
        </p:nvSpPr>
        <p:spPr>
          <a:xfrm>
            <a:off x="457200" y="434575"/>
            <a:ext cx="6025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Prototypes</a:t>
            </a:r>
            <a:endParaRPr/>
          </a:p>
        </p:txBody>
      </p:sp>
      <p:pic>
        <p:nvPicPr>
          <p:cNvPr id="89" name="Google Shape;89;p14"/>
          <p:cNvPicPr preferRelativeResize="0"/>
          <p:nvPr/>
        </p:nvPicPr>
        <p:blipFill>
          <a:blip r:embed="rId3">
            <a:alphaModFix/>
          </a:blip>
          <a:stretch>
            <a:fillRect/>
          </a:stretch>
        </p:blipFill>
        <p:spPr>
          <a:xfrm>
            <a:off x="5933350" y="259675"/>
            <a:ext cx="3005025" cy="1690325"/>
          </a:xfrm>
          <a:prstGeom prst="rect">
            <a:avLst/>
          </a:prstGeom>
          <a:noFill/>
          <a:ln>
            <a:noFill/>
          </a:ln>
        </p:spPr>
      </p:pic>
      <p:sp>
        <p:nvSpPr>
          <p:cNvPr id="90" name="Google Shape;90;p14"/>
          <p:cNvSpPr txBox="1"/>
          <p:nvPr/>
        </p:nvSpPr>
        <p:spPr>
          <a:xfrm>
            <a:off x="7699975" y="1950000"/>
            <a:ext cx="12384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chemeClr val="lt1"/>
                </a:solidFill>
                <a:latin typeface="Titillium Web Light"/>
                <a:ea typeface="Titillium Web Light"/>
                <a:cs typeface="Titillium Web Light"/>
                <a:sym typeface="Titillium Web Light"/>
              </a:rPr>
              <a:t>Original Template</a:t>
            </a:r>
            <a:endParaRPr sz="800">
              <a:solidFill>
                <a:schemeClr val="lt1"/>
              </a:solidFill>
              <a:latin typeface="Titillium Web Light"/>
              <a:ea typeface="Titillium Web Light"/>
              <a:cs typeface="Titillium Web Light"/>
              <a:sym typeface="Titillium Web Light"/>
            </a:endParaRPr>
          </a:p>
        </p:txBody>
      </p:sp>
      <p:pic>
        <p:nvPicPr>
          <p:cNvPr id="91" name="Google Shape;91;p14"/>
          <p:cNvPicPr preferRelativeResize="0"/>
          <p:nvPr/>
        </p:nvPicPr>
        <p:blipFill>
          <a:blip r:embed="rId4">
            <a:alphaModFix/>
          </a:blip>
          <a:stretch>
            <a:fillRect/>
          </a:stretch>
        </p:blipFill>
        <p:spPr>
          <a:xfrm>
            <a:off x="3580669" y="259675"/>
            <a:ext cx="2253759" cy="1690325"/>
          </a:xfrm>
          <a:prstGeom prst="rect">
            <a:avLst/>
          </a:prstGeom>
          <a:noFill/>
          <a:ln>
            <a:noFill/>
          </a:ln>
        </p:spPr>
      </p:pic>
      <p:sp>
        <p:nvSpPr>
          <p:cNvPr id="92" name="Google Shape;92;p14"/>
          <p:cNvSpPr txBox="1"/>
          <p:nvPr/>
        </p:nvSpPr>
        <p:spPr>
          <a:xfrm>
            <a:off x="4596025" y="1950000"/>
            <a:ext cx="12384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chemeClr val="lt1"/>
                </a:solidFill>
                <a:latin typeface="Titillium Web Light"/>
                <a:ea typeface="Titillium Web Light"/>
                <a:cs typeface="Titillium Web Light"/>
                <a:sym typeface="Titillium Web Light"/>
              </a:rPr>
              <a:t>Color </a:t>
            </a:r>
            <a:r>
              <a:rPr lang="en" sz="800">
                <a:solidFill>
                  <a:schemeClr val="lt1"/>
                </a:solidFill>
                <a:latin typeface="Titillium Web Light"/>
                <a:ea typeface="Titillium Web Light"/>
                <a:cs typeface="Titillium Web Light"/>
                <a:sym typeface="Titillium Web Light"/>
              </a:rPr>
              <a:t>Palette</a:t>
            </a:r>
            <a:endParaRPr sz="800">
              <a:solidFill>
                <a:schemeClr val="lt1"/>
              </a:solidFill>
              <a:latin typeface="Titillium Web Light"/>
              <a:ea typeface="Titillium Web Light"/>
              <a:cs typeface="Titillium Web Light"/>
              <a:sym typeface="Titillium Web Light"/>
            </a:endParaRPr>
          </a:p>
        </p:txBody>
      </p:sp>
      <p:pic>
        <p:nvPicPr>
          <p:cNvPr id="93" name="Google Shape;93;p14"/>
          <p:cNvPicPr preferRelativeResize="0"/>
          <p:nvPr/>
        </p:nvPicPr>
        <p:blipFill>
          <a:blip r:embed="rId5">
            <a:alphaModFix/>
          </a:blip>
          <a:stretch>
            <a:fillRect/>
          </a:stretch>
        </p:blipFill>
        <p:spPr>
          <a:xfrm>
            <a:off x="176750" y="2987825"/>
            <a:ext cx="2919075" cy="1641525"/>
          </a:xfrm>
          <a:prstGeom prst="rect">
            <a:avLst/>
          </a:prstGeom>
          <a:noFill/>
          <a:ln>
            <a:noFill/>
          </a:ln>
        </p:spPr>
      </p:pic>
      <p:pic>
        <p:nvPicPr>
          <p:cNvPr id="94" name="Google Shape;94;p14"/>
          <p:cNvPicPr preferRelativeResize="0"/>
          <p:nvPr/>
        </p:nvPicPr>
        <p:blipFill>
          <a:blip r:embed="rId6">
            <a:alphaModFix/>
          </a:blip>
          <a:stretch>
            <a:fillRect/>
          </a:stretch>
        </p:blipFill>
        <p:spPr>
          <a:xfrm>
            <a:off x="3151462" y="2986525"/>
            <a:ext cx="2919074" cy="1644134"/>
          </a:xfrm>
          <a:prstGeom prst="rect">
            <a:avLst/>
          </a:prstGeom>
          <a:noFill/>
          <a:ln>
            <a:noFill/>
          </a:ln>
        </p:spPr>
      </p:pic>
      <p:pic>
        <p:nvPicPr>
          <p:cNvPr id="95" name="Google Shape;95;p14"/>
          <p:cNvPicPr preferRelativeResize="0"/>
          <p:nvPr/>
        </p:nvPicPr>
        <p:blipFill>
          <a:blip r:embed="rId7">
            <a:alphaModFix/>
          </a:blip>
          <a:stretch>
            <a:fillRect/>
          </a:stretch>
        </p:blipFill>
        <p:spPr>
          <a:xfrm>
            <a:off x="6126150" y="2986513"/>
            <a:ext cx="2919074" cy="1644143"/>
          </a:xfrm>
          <a:prstGeom prst="rect">
            <a:avLst/>
          </a:prstGeom>
          <a:noFill/>
          <a:ln>
            <a:noFill/>
          </a:ln>
        </p:spPr>
      </p:pic>
      <p:sp>
        <p:nvSpPr>
          <p:cNvPr id="96" name="Google Shape;96;p14"/>
          <p:cNvSpPr txBox="1"/>
          <p:nvPr/>
        </p:nvSpPr>
        <p:spPr>
          <a:xfrm>
            <a:off x="1954925" y="4629350"/>
            <a:ext cx="11409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chemeClr val="lt1"/>
                </a:solidFill>
                <a:latin typeface="Titillium Web Light"/>
                <a:ea typeface="Titillium Web Light"/>
                <a:cs typeface="Titillium Web Light"/>
                <a:sym typeface="Titillium Web Light"/>
              </a:rPr>
              <a:t>Designed by John</a:t>
            </a:r>
            <a:endParaRPr sz="800">
              <a:solidFill>
                <a:schemeClr val="lt1"/>
              </a:solidFill>
              <a:latin typeface="Titillium Web Light"/>
              <a:ea typeface="Titillium Web Light"/>
              <a:cs typeface="Titillium Web Light"/>
              <a:sym typeface="Titillium Web Light"/>
            </a:endParaRPr>
          </a:p>
        </p:txBody>
      </p:sp>
      <p:sp>
        <p:nvSpPr>
          <p:cNvPr id="97" name="Google Shape;97;p14"/>
          <p:cNvSpPr txBox="1"/>
          <p:nvPr/>
        </p:nvSpPr>
        <p:spPr>
          <a:xfrm>
            <a:off x="4929625" y="4629350"/>
            <a:ext cx="11409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chemeClr val="lt1"/>
                </a:solidFill>
                <a:latin typeface="Titillium Web Light"/>
                <a:ea typeface="Titillium Web Light"/>
                <a:cs typeface="Titillium Web Light"/>
                <a:sym typeface="Titillium Web Light"/>
              </a:rPr>
              <a:t>Designed by Jason</a:t>
            </a:r>
            <a:endParaRPr sz="800">
              <a:solidFill>
                <a:schemeClr val="lt1"/>
              </a:solidFill>
              <a:latin typeface="Titillium Web Light"/>
              <a:ea typeface="Titillium Web Light"/>
              <a:cs typeface="Titillium Web Light"/>
              <a:sym typeface="Titillium Web Light"/>
            </a:endParaRPr>
          </a:p>
        </p:txBody>
      </p:sp>
      <p:sp>
        <p:nvSpPr>
          <p:cNvPr id="98" name="Google Shape;98;p14"/>
          <p:cNvSpPr txBox="1"/>
          <p:nvPr/>
        </p:nvSpPr>
        <p:spPr>
          <a:xfrm>
            <a:off x="7904325" y="4629350"/>
            <a:ext cx="11409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chemeClr val="lt1"/>
                </a:solidFill>
                <a:latin typeface="Titillium Web Light"/>
                <a:ea typeface="Titillium Web Light"/>
                <a:cs typeface="Titillium Web Light"/>
                <a:sym typeface="Titillium Web Light"/>
              </a:rPr>
              <a:t>Designed by Mishaela</a:t>
            </a:r>
            <a:endParaRPr sz="800">
              <a:solidFill>
                <a:schemeClr val="lt1"/>
              </a:solidFill>
              <a:latin typeface="Titillium Web Light"/>
              <a:ea typeface="Titillium Web Light"/>
              <a:cs typeface="Titillium Web Light"/>
              <a:sym typeface="Titillium Web Light"/>
            </a:endParaRPr>
          </a:p>
        </p:txBody>
      </p:sp>
      <p:sp>
        <p:nvSpPr>
          <p:cNvPr id="99" name="Google Shape;99;p14"/>
          <p:cNvSpPr txBox="1"/>
          <p:nvPr/>
        </p:nvSpPr>
        <p:spPr>
          <a:xfrm>
            <a:off x="2680350" y="2555425"/>
            <a:ext cx="3783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1"/>
                </a:solidFill>
                <a:latin typeface="Titillium Web Light"/>
                <a:ea typeface="Titillium Web Light"/>
                <a:cs typeface="Titillium Web Light"/>
                <a:sym typeface="Titillium Web Light"/>
              </a:rPr>
              <a:t>Final Prototypes</a:t>
            </a:r>
            <a:endParaRPr sz="1600">
              <a:solidFill>
                <a:schemeClr val="lt1"/>
              </a:solidFill>
              <a:latin typeface="Titillium Web Light"/>
              <a:ea typeface="Titillium Web Light"/>
              <a:cs typeface="Titillium Web Light"/>
              <a:sym typeface="Titillium Web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5"/>
          <p:cNvSpPr txBox="1"/>
          <p:nvPr>
            <p:ph type="title"/>
          </p:nvPr>
        </p:nvSpPr>
        <p:spPr>
          <a:xfrm>
            <a:off x="457200" y="434575"/>
            <a:ext cx="6025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Entity Relationship Diagram</a:t>
            </a:r>
            <a:endParaRPr/>
          </a:p>
        </p:txBody>
      </p:sp>
      <p:pic>
        <p:nvPicPr>
          <p:cNvPr id="105" name="Google Shape;105;p15"/>
          <p:cNvPicPr preferRelativeResize="0"/>
          <p:nvPr/>
        </p:nvPicPr>
        <p:blipFill>
          <a:blip r:embed="rId3">
            <a:alphaModFix/>
          </a:blip>
          <a:stretch>
            <a:fillRect/>
          </a:stretch>
        </p:blipFill>
        <p:spPr>
          <a:xfrm>
            <a:off x="2594950" y="1370000"/>
            <a:ext cx="4587727" cy="35467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6"/>
          <p:cNvSpPr txBox="1"/>
          <p:nvPr>
            <p:ph type="title"/>
          </p:nvPr>
        </p:nvSpPr>
        <p:spPr>
          <a:xfrm>
            <a:off x="457200" y="-98825"/>
            <a:ext cx="6025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Tests</a:t>
            </a:r>
            <a:endParaRPr/>
          </a:p>
        </p:txBody>
      </p:sp>
      <p:sp>
        <p:nvSpPr>
          <p:cNvPr id="111" name="Google Shape;111;p16"/>
          <p:cNvSpPr txBox="1"/>
          <p:nvPr/>
        </p:nvSpPr>
        <p:spPr>
          <a:xfrm>
            <a:off x="457200" y="796275"/>
            <a:ext cx="5499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Titillium Web Light"/>
                <a:ea typeface="Titillium Web Light"/>
                <a:cs typeface="Titillium Web Light"/>
                <a:sym typeface="Titillium Web Light"/>
              </a:rPr>
              <a:t>For each page that was assigned we created a standard set of items to test for each page</a:t>
            </a:r>
            <a:endParaRPr>
              <a:solidFill>
                <a:schemeClr val="lt1"/>
              </a:solidFill>
              <a:latin typeface="Titillium Web Light"/>
              <a:ea typeface="Titillium Web Light"/>
              <a:cs typeface="Titillium Web Light"/>
              <a:sym typeface="Titillium Web Light"/>
            </a:endParaRPr>
          </a:p>
        </p:txBody>
      </p:sp>
      <p:sp>
        <p:nvSpPr>
          <p:cNvPr id="112" name="Google Shape;112;p16"/>
          <p:cNvSpPr txBox="1"/>
          <p:nvPr/>
        </p:nvSpPr>
        <p:spPr>
          <a:xfrm>
            <a:off x="595575" y="1503375"/>
            <a:ext cx="1873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Titillium Web"/>
                <a:ea typeface="Titillium Web"/>
                <a:cs typeface="Titillium Web"/>
                <a:sym typeface="Titillium Web"/>
              </a:rPr>
              <a:t>Accessibility</a:t>
            </a:r>
            <a:endParaRPr b="1">
              <a:solidFill>
                <a:schemeClr val="lt1"/>
              </a:solidFill>
              <a:latin typeface="Titillium Web"/>
              <a:ea typeface="Titillium Web"/>
              <a:cs typeface="Titillium Web"/>
              <a:sym typeface="Titillium Web"/>
            </a:endParaRPr>
          </a:p>
        </p:txBody>
      </p:sp>
      <p:sp>
        <p:nvSpPr>
          <p:cNvPr id="113" name="Google Shape;113;p16"/>
          <p:cNvSpPr txBox="1"/>
          <p:nvPr/>
        </p:nvSpPr>
        <p:spPr>
          <a:xfrm>
            <a:off x="3635388" y="1503375"/>
            <a:ext cx="1873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Titillium Web"/>
                <a:ea typeface="Titillium Web"/>
                <a:cs typeface="Titillium Web"/>
                <a:sym typeface="Titillium Web"/>
              </a:rPr>
              <a:t>Functionality</a:t>
            </a:r>
            <a:endParaRPr b="1">
              <a:solidFill>
                <a:schemeClr val="lt1"/>
              </a:solidFill>
              <a:latin typeface="Titillium Web"/>
              <a:ea typeface="Titillium Web"/>
              <a:cs typeface="Titillium Web"/>
              <a:sym typeface="Titillium Web"/>
            </a:endParaRPr>
          </a:p>
        </p:txBody>
      </p:sp>
      <p:sp>
        <p:nvSpPr>
          <p:cNvPr id="114" name="Google Shape;114;p16"/>
          <p:cNvSpPr txBox="1"/>
          <p:nvPr/>
        </p:nvSpPr>
        <p:spPr>
          <a:xfrm>
            <a:off x="6675225" y="1503375"/>
            <a:ext cx="1873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Titillium Web"/>
                <a:ea typeface="Titillium Web"/>
                <a:cs typeface="Titillium Web"/>
                <a:sym typeface="Titillium Web"/>
              </a:rPr>
              <a:t>Error Handling</a:t>
            </a:r>
            <a:endParaRPr b="1">
              <a:solidFill>
                <a:schemeClr val="lt1"/>
              </a:solidFill>
              <a:latin typeface="Titillium Web"/>
              <a:ea typeface="Titillium Web"/>
              <a:cs typeface="Titillium Web"/>
              <a:sym typeface="Titillium Web"/>
            </a:endParaRPr>
          </a:p>
        </p:txBody>
      </p:sp>
      <p:sp>
        <p:nvSpPr>
          <p:cNvPr id="115" name="Google Shape;115;p16"/>
          <p:cNvSpPr txBox="1"/>
          <p:nvPr/>
        </p:nvSpPr>
        <p:spPr>
          <a:xfrm>
            <a:off x="128025" y="1903575"/>
            <a:ext cx="2808300" cy="25860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Titillium Web Light"/>
                <a:ea typeface="Titillium Web Light"/>
                <a:cs typeface="Titillium Web Light"/>
                <a:sym typeface="Titillium Web Light"/>
              </a:rPr>
              <a:t>For our testing of accessibility we wanted to make sure of a few things:</a:t>
            </a:r>
            <a:endParaRPr sz="1200">
              <a:solidFill>
                <a:schemeClr val="lt1"/>
              </a:solidFill>
              <a:latin typeface="Titillium Web Light"/>
              <a:ea typeface="Titillium Web Light"/>
              <a:cs typeface="Titillium Web Light"/>
              <a:sym typeface="Titillium Web Light"/>
            </a:endParaRPr>
          </a:p>
          <a:p>
            <a:pPr indent="0" lvl="0" marL="0" rtl="0" algn="l">
              <a:spcBef>
                <a:spcPts val="0"/>
              </a:spcBef>
              <a:spcAft>
                <a:spcPts val="0"/>
              </a:spcAft>
              <a:buNone/>
            </a:pPr>
            <a:r>
              <a:t/>
            </a:r>
            <a:endParaRPr sz="1200">
              <a:solidFill>
                <a:schemeClr val="lt1"/>
              </a:solidFill>
              <a:latin typeface="Titillium Web Light"/>
              <a:ea typeface="Titillium Web Light"/>
              <a:cs typeface="Titillium Web Light"/>
              <a:sym typeface="Titillium Web Light"/>
            </a:endParaRPr>
          </a:p>
          <a:p>
            <a:pPr indent="-304800" lvl="0" marL="457200" rtl="0" algn="l">
              <a:spcBef>
                <a:spcPts val="0"/>
              </a:spcBef>
              <a:spcAft>
                <a:spcPts val="0"/>
              </a:spcAft>
              <a:buClr>
                <a:schemeClr val="lt1"/>
              </a:buClr>
              <a:buSzPts val="1200"/>
              <a:buFont typeface="Titillium Web Light"/>
              <a:buAutoNum type="arabicPeriod"/>
            </a:pPr>
            <a:r>
              <a:rPr lang="en" sz="1200">
                <a:solidFill>
                  <a:schemeClr val="lt1"/>
                </a:solidFill>
                <a:latin typeface="Titillium Web Light"/>
                <a:ea typeface="Titillium Web Light"/>
                <a:cs typeface="Titillium Web Light"/>
                <a:sym typeface="Titillium Web Light"/>
              </a:rPr>
              <a:t>The Page was accessible by the right users</a:t>
            </a:r>
            <a:endParaRPr sz="1200">
              <a:solidFill>
                <a:schemeClr val="lt1"/>
              </a:solidFill>
              <a:latin typeface="Titillium Web Light"/>
              <a:ea typeface="Titillium Web Light"/>
              <a:cs typeface="Titillium Web Light"/>
              <a:sym typeface="Titillium Web Light"/>
            </a:endParaRPr>
          </a:p>
          <a:p>
            <a:pPr indent="-304800" lvl="1" marL="914400" rtl="0" algn="l">
              <a:spcBef>
                <a:spcPts val="0"/>
              </a:spcBef>
              <a:spcAft>
                <a:spcPts val="0"/>
              </a:spcAft>
              <a:buClr>
                <a:schemeClr val="lt1"/>
              </a:buClr>
              <a:buSzPts val="1200"/>
              <a:buFont typeface="Titillium Web Light"/>
              <a:buAutoNum type="alphaLcPeriod"/>
            </a:pPr>
            <a:r>
              <a:rPr lang="en" sz="1200">
                <a:solidFill>
                  <a:schemeClr val="lt1"/>
                </a:solidFill>
                <a:latin typeface="Titillium Web Light"/>
                <a:ea typeface="Titillium Web Light"/>
                <a:cs typeface="Titillium Web Light"/>
                <a:sym typeface="Titillium Web Light"/>
              </a:rPr>
              <a:t>Ex: My Account page could only be accessed if you are logged in</a:t>
            </a:r>
            <a:endParaRPr sz="1200">
              <a:solidFill>
                <a:schemeClr val="lt1"/>
              </a:solidFill>
              <a:latin typeface="Titillium Web Light"/>
              <a:ea typeface="Titillium Web Light"/>
              <a:cs typeface="Titillium Web Light"/>
              <a:sym typeface="Titillium Web Light"/>
            </a:endParaRPr>
          </a:p>
          <a:p>
            <a:pPr indent="-304800" lvl="0" marL="457200" rtl="0" algn="l">
              <a:spcBef>
                <a:spcPts val="0"/>
              </a:spcBef>
              <a:spcAft>
                <a:spcPts val="0"/>
              </a:spcAft>
              <a:buClr>
                <a:schemeClr val="lt1"/>
              </a:buClr>
              <a:buSzPts val="1200"/>
              <a:buFont typeface="Titillium Web Light"/>
              <a:buAutoNum type="arabicPeriod"/>
            </a:pPr>
            <a:r>
              <a:rPr lang="en" sz="1200">
                <a:solidFill>
                  <a:schemeClr val="lt1"/>
                </a:solidFill>
                <a:latin typeface="Titillium Web Light"/>
                <a:ea typeface="Titillium Web Light"/>
                <a:cs typeface="Titillium Web Light"/>
                <a:sym typeface="Titillium Web Light"/>
              </a:rPr>
              <a:t>The Page would redirect you to the correct page if you weren’t logged in or </a:t>
            </a:r>
            <a:r>
              <a:rPr lang="en" sz="1200">
                <a:solidFill>
                  <a:schemeClr val="lt1"/>
                </a:solidFill>
                <a:latin typeface="Titillium Web Light"/>
                <a:ea typeface="Titillium Web Light"/>
                <a:cs typeface="Titillium Web Light"/>
                <a:sym typeface="Titillium Web Light"/>
              </a:rPr>
              <a:t>did not</a:t>
            </a:r>
            <a:r>
              <a:rPr lang="en" sz="1200">
                <a:solidFill>
                  <a:schemeClr val="lt1"/>
                </a:solidFill>
                <a:latin typeface="Titillium Web Light"/>
                <a:ea typeface="Titillium Web Light"/>
                <a:cs typeface="Titillium Web Light"/>
                <a:sym typeface="Titillium Web Light"/>
              </a:rPr>
              <a:t> have access</a:t>
            </a:r>
            <a:endParaRPr sz="1200">
              <a:solidFill>
                <a:schemeClr val="lt1"/>
              </a:solidFill>
              <a:latin typeface="Titillium Web Light"/>
              <a:ea typeface="Titillium Web Light"/>
              <a:cs typeface="Titillium Web Light"/>
              <a:sym typeface="Titillium Web Light"/>
            </a:endParaRPr>
          </a:p>
          <a:p>
            <a:pPr indent="-304800" lvl="1" marL="914400" rtl="0" algn="l">
              <a:spcBef>
                <a:spcPts val="0"/>
              </a:spcBef>
              <a:spcAft>
                <a:spcPts val="0"/>
              </a:spcAft>
              <a:buClr>
                <a:schemeClr val="lt1"/>
              </a:buClr>
              <a:buSzPts val="1200"/>
              <a:buFont typeface="Titillium Web Light"/>
              <a:buAutoNum type="alphaLcPeriod"/>
            </a:pPr>
            <a:r>
              <a:rPr lang="en" sz="1200">
                <a:solidFill>
                  <a:schemeClr val="lt1"/>
                </a:solidFill>
                <a:latin typeface="Titillium Web Light"/>
                <a:ea typeface="Titillium Web Light"/>
                <a:cs typeface="Titillium Web Light"/>
                <a:sym typeface="Titillium Web Light"/>
              </a:rPr>
              <a:t>Ex: Reservation page redirects you to log in page</a:t>
            </a:r>
            <a:endParaRPr sz="1200">
              <a:solidFill>
                <a:schemeClr val="lt1"/>
              </a:solidFill>
              <a:latin typeface="Titillium Web Light"/>
              <a:ea typeface="Titillium Web Light"/>
              <a:cs typeface="Titillium Web Light"/>
              <a:sym typeface="Titillium Web Light"/>
            </a:endParaRPr>
          </a:p>
        </p:txBody>
      </p:sp>
      <p:sp>
        <p:nvSpPr>
          <p:cNvPr id="116" name="Google Shape;116;p16"/>
          <p:cNvSpPr txBox="1"/>
          <p:nvPr/>
        </p:nvSpPr>
        <p:spPr>
          <a:xfrm>
            <a:off x="3167838" y="1903575"/>
            <a:ext cx="2808300" cy="22164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Titillium Web Light"/>
                <a:ea typeface="Titillium Web Light"/>
                <a:cs typeface="Titillium Web Light"/>
                <a:sym typeface="Titillium Web Light"/>
              </a:rPr>
              <a:t>For our testing of functionality we wanted to make sure that:</a:t>
            </a:r>
            <a:endParaRPr sz="1200">
              <a:solidFill>
                <a:schemeClr val="lt1"/>
              </a:solidFill>
              <a:latin typeface="Titillium Web Light"/>
              <a:ea typeface="Titillium Web Light"/>
              <a:cs typeface="Titillium Web Light"/>
              <a:sym typeface="Titillium Web Light"/>
            </a:endParaRPr>
          </a:p>
          <a:p>
            <a:pPr indent="0" lvl="0" marL="0" rtl="0" algn="l">
              <a:spcBef>
                <a:spcPts val="0"/>
              </a:spcBef>
              <a:spcAft>
                <a:spcPts val="0"/>
              </a:spcAft>
              <a:buNone/>
            </a:pPr>
            <a:r>
              <a:t/>
            </a:r>
            <a:endParaRPr sz="1200">
              <a:solidFill>
                <a:schemeClr val="lt1"/>
              </a:solidFill>
              <a:latin typeface="Titillium Web Light"/>
              <a:ea typeface="Titillium Web Light"/>
              <a:cs typeface="Titillium Web Light"/>
              <a:sym typeface="Titillium Web Light"/>
            </a:endParaRPr>
          </a:p>
          <a:p>
            <a:pPr indent="-304800" lvl="0" marL="457200" rtl="0" algn="l">
              <a:spcBef>
                <a:spcPts val="0"/>
              </a:spcBef>
              <a:spcAft>
                <a:spcPts val="0"/>
              </a:spcAft>
              <a:buClr>
                <a:schemeClr val="lt1"/>
              </a:buClr>
              <a:buSzPts val="1200"/>
              <a:buFont typeface="Titillium Web Light"/>
              <a:buAutoNum type="arabicPeriod"/>
            </a:pPr>
            <a:r>
              <a:rPr lang="en" sz="1200">
                <a:solidFill>
                  <a:schemeClr val="lt1"/>
                </a:solidFill>
                <a:latin typeface="Titillium Web Light"/>
                <a:ea typeface="Titillium Web Light"/>
                <a:cs typeface="Titillium Web Light"/>
                <a:sym typeface="Titillium Web Light"/>
              </a:rPr>
              <a:t>The page functioned correctly and that all links and buttons worked</a:t>
            </a:r>
            <a:endParaRPr sz="1200">
              <a:solidFill>
                <a:schemeClr val="lt1"/>
              </a:solidFill>
              <a:latin typeface="Titillium Web Light"/>
              <a:ea typeface="Titillium Web Light"/>
              <a:cs typeface="Titillium Web Light"/>
              <a:sym typeface="Titillium Web Light"/>
            </a:endParaRPr>
          </a:p>
          <a:p>
            <a:pPr indent="-304800" lvl="1" marL="914400" rtl="0" algn="l">
              <a:spcBef>
                <a:spcPts val="0"/>
              </a:spcBef>
              <a:spcAft>
                <a:spcPts val="0"/>
              </a:spcAft>
              <a:buClr>
                <a:schemeClr val="lt1"/>
              </a:buClr>
              <a:buSzPts val="1200"/>
              <a:buFont typeface="Titillium Web Light"/>
              <a:buAutoNum type="alphaLcPeriod"/>
            </a:pPr>
            <a:r>
              <a:rPr lang="en" sz="1200">
                <a:solidFill>
                  <a:schemeClr val="lt1"/>
                </a:solidFill>
                <a:latin typeface="Titillium Web Light"/>
                <a:ea typeface="Titillium Web Light"/>
                <a:cs typeface="Titillium Web Light"/>
                <a:sym typeface="Titillium Web Light"/>
              </a:rPr>
              <a:t>Ex: Making sure that clicking on a reservation room opened the correct Modal</a:t>
            </a:r>
            <a:endParaRPr sz="1200">
              <a:solidFill>
                <a:schemeClr val="lt1"/>
              </a:solidFill>
              <a:latin typeface="Titillium Web Light"/>
              <a:ea typeface="Titillium Web Light"/>
              <a:cs typeface="Titillium Web Light"/>
              <a:sym typeface="Titillium Web Light"/>
            </a:endParaRPr>
          </a:p>
          <a:p>
            <a:pPr indent="-304800" lvl="0" marL="457200" rtl="0" algn="l">
              <a:spcBef>
                <a:spcPts val="0"/>
              </a:spcBef>
              <a:spcAft>
                <a:spcPts val="0"/>
              </a:spcAft>
              <a:buClr>
                <a:schemeClr val="lt1"/>
              </a:buClr>
              <a:buSzPts val="1200"/>
              <a:buFont typeface="Titillium Web Light"/>
              <a:buAutoNum type="arabicPeriod"/>
            </a:pPr>
            <a:r>
              <a:rPr lang="en" sz="1200">
                <a:solidFill>
                  <a:schemeClr val="lt1"/>
                </a:solidFill>
                <a:latin typeface="Titillium Web Light"/>
                <a:ea typeface="Titillium Web Light"/>
                <a:cs typeface="Titillium Web Light"/>
                <a:sym typeface="Titillium Web Light"/>
              </a:rPr>
              <a:t>The page would stay in a stable state until something is clicked</a:t>
            </a:r>
            <a:endParaRPr sz="1200">
              <a:solidFill>
                <a:schemeClr val="lt1"/>
              </a:solidFill>
              <a:latin typeface="Titillium Web Light"/>
              <a:ea typeface="Titillium Web Light"/>
              <a:cs typeface="Titillium Web Light"/>
              <a:sym typeface="Titillium Web Light"/>
            </a:endParaRPr>
          </a:p>
        </p:txBody>
      </p:sp>
      <p:sp>
        <p:nvSpPr>
          <p:cNvPr id="117" name="Google Shape;117;p16"/>
          <p:cNvSpPr txBox="1"/>
          <p:nvPr/>
        </p:nvSpPr>
        <p:spPr>
          <a:xfrm>
            <a:off x="6207675" y="1911500"/>
            <a:ext cx="2808300" cy="32325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Titillium Web Light"/>
                <a:ea typeface="Titillium Web Light"/>
                <a:cs typeface="Titillium Web Light"/>
                <a:sym typeface="Titillium Web Light"/>
              </a:rPr>
              <a:t>The way most of our servlets respond to post requests is through AJAX, for example when logging in, if successful we setup a session and send a JSON string back with success:true which redirects you to the home page with the new session variable. To test our Error Handling we made sure that:</a:t>
            </a:r>
            <a:endParaRPr sz="1100">
              <a:solidFill>
                <a:schemeClr val="lt1"/>
              </a:solidFill>
              <a:latin typeface="Titillium Web Light"/>
              <a:ea typeface="Titillium Web Light"/>
              <a:cs typeface="Titillium Web Light"/>
              <a:sym typeface="Titillium Web Light"/>
            </a:endParaRPr>
          </a:p>
          <a:p>
            <a:pPr indent="-298450" lvl="0" marL="457200" rtl="0" algn="l">
              <a:spcBef>
                <a:spcPts val="0"/>
              </a:spcBef>
              <a:spcAft>
                <a:spcPts val="0"/>
              </a:spcAft>
              <a:buClr>
                <a:schemeClr val="lt1"/>
              </a:buClr>
              <a:buSzPts val="1100"/>
              <a:buFont typeface="Titillium Web Light"/>
              <a:buAutoNum type="arabicPeriod"/>
            </a:pPr>
            <a:r>
              <a:rPr lang="en" sz="1100">
                <a:solidFill>
                  <a:schemeClr val="lt1"/>
                </a:solidFill>
                <a:latin typeface="Titillium Web Light"/>
                <a:ea typeface="Titillium Web Light"/>
                <a:cs typeface="Titillium Web Light"/>
                <a:sym typeface="Titillium Web Light"/>
              </a:rPr>
              <a:t>Errors popped up with invalid data requests</a:t>
            </a:r>
            <a:endParaRPr sz="1100">
              <a:solidFill>
                <a:schemeClr val="lt1"/>
              </a:solidFill>
              <a:latin typeface="Titillium Web Light"/>
              <a:ea typeface="Titillium Web Light"/>
              <a:cs typeface="Titillium Web Light"/>
              <a:sym typeface="Titillium Web Light"/>
            </a:endParaRPr>
          </a:p>
          <a:p>
            <a:pPr indent="-298450" lvl="1" marL="914400" rtl="0" algn="l">
              <a:spcBef>
                <a:spcPts val="0"/>
              </a:spcBef>
              <a:spcAft>
                <a:spcPts val="0"/>
              </a:spcAft>
              <a:buClr>
                <a:schemeClr val="lt1"/>
              </a:buClr>
              <a:buSzPts val="1100"/>
              <a:buFont typeface="Titillium Web Light"/>
              <a:buAutoNum type="alphaLcPeriod"/>
            </a:pPr>
            <a:r>
              <a:rPr lang="en" sz="1100">
                <a:solidFill>
                  <a:schemeClr val="lt1"/>
                </a:solidFill>
                <a:latin typeface="Titillium Web Light"/>
                <a:ea typeface="Titillium Web Light"/>
                <a:cs typeface="Titillium Web Light"/>
                <a:sym typeface="Titillium Web Light"/>
              </a:rPr>
              <a:t>Ex: Entering invalid credentials at login or inavlid registration data</a:t>
            </a:r>
            <a:endParaRPr sz="1100">
              <a:solidFill>
                <a:schemeClr val="lt1"/>
              </a:solidFill>
              <a:latin typeface="Titillium Web Light"/>
              <a:ea typeface="Titillium Web Light"/>
              <a:cs typeface="Titillium Web Light"/>
              <a:sym typeface="Titillium Web Light"/>
            </a:endParaRPr>
          </a:p>
          <a:p>
            <a:pPr indent="-298450" lvl="0" marL="457200" rtl="0" algn="l">
              <a:spcBef>
                <a:spcPts val="0"/>
              </a:spcBef>
              <a:spcAft>
                <a:spcPts val="0"/>
              </a:spcAft>
              <a:buClr>
                <a:schemeClr val="lt1"/>
              </a:buClr>
              <a:buSzPts val="1100"/>
              <a:buFont typeface="Titillium Web Light"/>
              <a:buAutoNum type="arabicPeriod"/>
            </a:pPr>
            <a:r>
              <a:rPr lang="en" sz="1100">
                <a:solidFill>
                  <a:schemeClr val="lt1"/>
                </a:solidFill>
                <a:latin typeface="Titillium Web Light"/>
                <a:ea typeface="Titillium Web Light"/>
                <a:cs typeface="Titillium Web Light"/>
                <a:sym typeface="Titillium Web Light"/>
              </a:rPr>
              <a:t>Errors popped up when something goes wrong on the back end</a:t>
            </a:r>
            <a:endParaRPr sz="1100">
              <a:solidFill>
                <a:schemeClr val="lt1"/>
              </a:solidFill>
              <a:latin typeface="Titillium Web Light"/>
              <a:ea typeface="Titillium Web Light"/>
              <a:cs typeface="Titillium Web Light"/>
              <a:sym typeface="Titillium Web Light"/>
            </a:endParaRPr>
          </a:p>
          <a:p>
            <a:pPr indent="-298450" lvl="1" marL="914400" rtl="0" algn="l">
              <a:spcBef>
                <a:spcPts val="0"/>
              </a:spcBef>
              <a:spcAft>
                <a:spcPts val="0"/>
              </a:spcAft>
              <a:buClr>
                <a:schemeClr val="lt1"/>
              </a:buClr>
              <a:buSzPts val="1100"/>
              <a:buFont typeface="Titillium Web Light"/>
              <a:buAutoNum type="alphaLcPeriod"/>
            </a:pPr>
            <a:r>
              <a:rPr lang="en" sz="1100">
                <a:solidFill>
                  <a:schemeClr val="lt1"/>
                </a:solidFill>
                <a:latin typeface="Titillium Web Light"/>
                <a:ea typeface="Titillium Web Light"/>
                <a:cs typeface="Titillium Web Light"/>
                <a:sym typeface="Titillium Web Light"/>
              </a:rPr>
              <a:t>Ex: If there is an error cancelling a reservation the user would be notified to try again later</a:t>
            </a:r>
            <a:endParaRPr sz="1100">
              <a:solidFill>
                <a:schemeClr val="lt1"/>
              </a:solidFill>
              <a:latin typeface="Titillium Web Light"/>
              <a:ea typeface="Titillium Web Light"/>
              <a:cs typeface="Titillium Web Light"/>
              <a:sym typeface="Titillium Web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7"/>
          <p:cNvSpPr txBox="1"/>
          <p:nvPr>
            <p:ph type="title"/>
          </p:nvPr>
        </p:nvSpPr>
        <p:spPr>
          <a:xfrm>
            <a:off x="457200" y="434575"/>
            <a:ext cx="6025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Lessons Learned</a:t>
            </a:r>
            <a:endParaRPr/>
          </a:p>
        </p:txBody>
      </p:sp>
      <p:sp>
        <p:nvSpPr>
          <p:cNvPr id="123" name="Google Shape;123;p17"/>
          <p:cNvSpPr txBox="1"/>
          <p:nvPr/>
        </p:nvSpPr>
        <p:spPr>
          <a:xfrm>
            <a:off x="457200" y="1374850"/>
            <a:ext cx="83028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Titillium Web Light"/>
                <a:ea typeface="Titillium Web Light"/>
                <a:cs typeface="Titillium Web Light"/>
                <a:sym typeface="Titillium Web Light"/>
              </a:rPr>
              <a:t>Things were a little rushed, towards the end of the project, mainly developing things like the loyalty points and reservations page, we realized that there were some things that were forgotten in our tables, mainly being that rooms should have a loyalty points field, and the reservations table needed fields for guests and locations.</a:t>
            </a:r>
            <a:endParaRPr>
              <a:solidFill>
                <a:schemeClr val="lt1"/>
              </a:solidFill>
              <a:latin typeface="Titillium Web Light"/>
              <a:ea typeface="Titillium Web Light"/>
              <a:cs typeface="Titillium Web Light"/>
              <a:sym typeface="Titillium Web Light"/>
            </a:endParaRPr>
          </a:p>
          <a:p>
            <a:pPr indent="0" lvl="0" marL="0" rtl="0" algn="l">
              <a:spcBef>
                <a:spcPts val="0"/>
              </a:spcBef>
              <a:spcAft>
                <a:spcPts val="0"/>
              </a:spcAft>
              <a:buNone/>
            </a:pPr>
            <a:r>
              <a:t/>
            </a:r>
            <a:endParaRPr>
              <a:solidFill>
                <a:schemeClr val="lt1"/>
              </a:solidFill>
              <a:latin typeface="Titillium Web Light"/>
              <a:ea typeface="Titillium Web Light"/>
              <a:cs typeface="Titillium Web Light"/>
              <a:sym typeface="Titillium Web Light"/>
            </a:endParaRPr>
          </a:p>
          <a:p>
            <a:pPr indent="0" lvl="0" marL="0" rtl="0" algn="l">
              <a:spcBef>
                <a:spcPts val="0"/>
              </a:spcBef>
              <a:spcAft>
                <a:spcPts val="0"/>
              </a:spcAft>
              <a:buNone/>
            </a:pPr>
            <a:r>
              <a:rPr lang="en">
                <a:solidFill>
                  <a:schemeClr val="lt1"/>
                </a:solidFill>
                <a:latin typeface="Titillium Web Light"/>
                <a:ea typeface="Titillium Web Light"/>
                <a:cs typeface="Titillium Web Light"/>
                <a:sym typeface="Titillium Web Light"/>
              </a:rPr>
              <a:t>Also while developing there were things that we wanted to add, mainly being a way to redeem the loyalty points, and a more fleshed out “Admin Panel”. At the end of the day I think planning for a project like this should take a little more thought than we had originally put into it.</a:t>
            </a:r>
            <a:endParaRPr>
              <a:solidFill>
                <a:schemeClr val="lt1"/>
              </a:solidFill>
              <a:latin typeface="Titillium Web Light"/>
              <a:ea typeface="Titillium Web Light"/>
              <a:cs typeface="Titillium Web Light"/>
              <a:sym typeface="Titillium Web Light"/>
            </a:endParaRPr>
          </a:p>
          <a:p>
            <a:pPr indent="0" lvl="0" marL="0" rtl="0" algn="l">
              <a:spcBef>
                <a:spcPts val="0"/>
              </a:spcBef>
              <a:spcAft>
                <a:spcPts val="0"/>
              </a:spcAft>
              <a:buNone/>
            </a:pPr>
            <a:r>
              <a:t/>
            </a:r>
            <a:endParaRPr>
              <a:solidFill>
                <a:schemeClr val="lt1"/>
              </a:solidFill>
              <a:latin typeface="Titillium Web Light"/>
              <a:ea typeface="Titillium Web Light"/>
              <a:cs typeface="Titillium Web Light"/>
              <a:sym typeface="Titillium Web Light"/>
            </a:endParaRPr>
          </a:p>
          <a:p>
            <a:pPr indent="0" lvl="0" marL="0" rtl="0" algn="l">
              <a:spcBef>
                <a:spcPts val="0"/>
              </a:spcBef>
              <a:spcAft>
                <a:spcPts val="0"/>
              </a:spcAft>
              <a:buNone/>
            </a:pPr>
            <a:r>
              <a:rPr lang="en">
                <a:solidFill>
                  <a:schemeClr val="lt1"/>
                </a:solidFill>
                <a:latin typeface="Titillium Web Light"/>
                <a:ea typeface="Titillium Web Light"/>
                <a:cs typeface="Titillium Web Light"/>
                <a:sym typeface="Titillium Web Light"/>
              </a:rPr>
              <a:t>This project really allowed us to learn a lot about actually developing a Java web site, John showed some amazing techniques to make sure everything was organized and easy to deploy. He was able to setup our project using Gradle and Docker and it made the whole process a lot easier to develop. John also showed us how to develop using “Repositories” which really broke down each Entity with basic database functions like insertOne() and getAll(), these really sped up the development process when connecting the back end to the front end.</a:t>
            </a:r>
            <a:endParaRPr>
              <a:solidFill>
                <a:schemeClr val="lt1"/>
              </a:solidFill>
              <a:latin typeface="Titillium Web Light"/>
              <a:ea typeface="Titillium Web Light"/>
              <a:cs typeface="Titillium Web Light"/>
              <a:sym typeface="Titillium Web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8"/>
          <p:cNvSpPr txBox="1"/>
          <p:nvPr>
            <p:ph type="title"/>
          </p:nvPr>
        </p:nvSpPr>
        <p:spPr>
          <a:xfrm>
            <a:off x="457200" y="434575"/>
            <a:ext cx="6025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Landing Page</a:t>
            </a:r>
            <a:endParaRPr/>
          </a:p>
        </p:txBody>
      </p:sp>
      <p:sp>
        <p:nvSpPr>
          <p:cNvPr id="129" name="Google Shape;129;p18"/>
          <p:cNvSpPr txBox="1"/>
          <p:nvPr>
            <p:ph idx="4294967295" type="subTitle"/>
          </p:nvPr>
        </p:nvSpPr>
        <p:spPr>
          <a:xfrm>
            <a:off x="457200" y="1255375"/>
            <a:ext cx="2731200" cy="304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900"/>
              <a:t>Designed by: John (Finalized By Jason)</a:t>
            </a:r>
            <a:endParaRPr sz="900"/>
          </a:p>
        </p:txBody>
      </p:sp>
      <p:pic>
        <p:nvPicPr>
          <p:cNvPr id="130" name="Google Shape;130;p18"/>
          <p:cNvPicPr preferRelativeResize="0"/>
          <p:nvPr/>
        </p:nvPicPr>
        <p:blipFill>
          <a:blip r:embed="rId3">
            <a:alphaModFix/>
          </a:blip>
          <a:stretch>
            <a:fillRect/>
          </a:stretch>
        </p:blipFill>
        <p:spPr>
          <a:xfrm>
            <a:off x="394250" y="1492800"/>
            <a:ext cx="4266904" cy="3546725"/>
          </a:xfrm>
          <a:prstGeom prst="rect">
            <a:avLst/>
          </a:prstGeom>
          <a:noFill/>
          <a:ln>
            <a:noFill/>
          </a:ln>
        </p:spPr>
      </p:pic>
      <p:sp>
        <p:nvSpPr>
          <p:cNvPr id="131" name="Google Shape;131;p18"/>
          <p:cNvSpPr txBox="1"/>
          <p:nvPr/>
        </p:nvSpPr>
        <p:spPr>
          <a:xfrm>
            <a:off x="4987000" y="1680800"/>
            <a:ext cx="33270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Titillium Web Light"/>
                <a:ea typeface="Titillium Web Light"/>
                <a:cs typeface="Titillium Web Light"/>
                <a:sym typeface="Titillium Web Light"/>
              </a:rPr>
              <a:t>The landing page features a slideshow, welcome message to users, and a news section that takes data from a MySQL table to display news articles</a:t>
            </a:r>
            <a:endParaRPr sz="2000">
              <a:solidFill>
                <a:schemeClr val="lt1"/>
              </a:solidFill>
              <a:latin typeface="Titillium Web Light"/>
              <a:ea typeface="Titillium Web Light"/>
              <a:cs typeface="Titillium Web Light"/>
              <a:sym typeface="Titillium Web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9"/>
          <p:cNvSpPr txBox="1"/>
          <p:nvPr>
            <p:ph type="title"/>
          </p:nvPr>
        </p:nvSpPr>
        <p:spPr>
          <a:xfrm>
            <a:off x="457200" y="434575"/>
            <a:ext cx="6025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About Us Page</a:t>
            </a:r>
            <a:endParaRPr/>
          </a:p>
        </p:txBody>
      </p:sp>
      <p:sp>
        <p:nvSpPr>
          <p:cNvPr id="137" name="Google Shape;137;p19"/>
          <p:cNvSpPr txBox="1"/>
          <p:nvPr>
            <p:ph idx="4294967295" type="subTitle"/>
          </p:nvPr>
        </p:nvSpPr>
        <p:spPr>
          <a:xfrm>
            <a:off x="457200" y="1255375"/>
            <a:ext cx="2731200" cy="304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900"/>
              <a:t>Designed by: Mishaela</a:t>
            </a:r>
            <a:endParaRPr sz="900"/>
          </a:p>
        </p:txBody>
      </p:sp>
      <p:pic>
        <p:nvPicPr>
          <p:cNvPr id="138" name="Google Shape;138;p19"/>
          <p:cNvPicPr preferRelativeResize="0"/>
          <p:nvPr/>
        </p:nvPicPr>
        <p:blipFill>
          <a:blip r:embed="rId3">
            <a:alphaModFix/>
          </a:blip>
          <a:stretch>
            <a:fillRect/>
          </a:stretch>
        </p:blipFill>
        <p:spPr>
          <a:xfrm>
            <a:off x="457200" y="1560175"/>
            <a:ext cx="4029416" cy="3546726"/>
          </a:xfrm>
          <a:prstGeom prst="rect">
            <a:avLst/>
          </a:prstGeom>
          <a:noFill/>
          <a:ln>
            <a:noFill/>
          </a:ln>
        </p:spPr>
      </p:pic>
      <p:pic>
        <p:nvPicPr>
          <p:cNvPr id="139" name="Google Shape;139;p19"/>
          <p:cNvPicPr preferRelativeResize="0"/>
          <p:nvPr/>
        </p:nvPicPr>
        <p:blipFill>
          <a:blip r:embed="rId4">
            <a:alphaModFix/>
          </a:blip>
          <a:stretch>
            <a:fillRect/>
          </a:stretch>
        </p:blipFill>
        <p:spPr>
          <a:xfrm>
            <a:off x="4626141" y="434563"/>
            <a:ext cx="4352581" cy="2202046"/>
          </a:xfrm>
          <a:prstGeom prst="rect">
            <a:avLst/>
          </a:prstGeom>
          <a:noFill/>
          <a:ln>
            <a:noFill/>
          </a:ln>
        </p:spPr>
      </p:pic>
      <p:sp>
        <p:nvSpPr>
          <p:cNvPr id="140" name="Google Shape;140;p19"/>
          <p:cNvSpPr txBox="1"/>
          <p:nvPr/>
        </p:nvSpPr>
        <p:spPr>
          <a:xfrm>
            <a:off x="4725325" y="2944825"/>
            <a:ext cx="42534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Titillium Web Light"/>
                <a:ea typeface="Titillium Web Light"/>
                <a:cs typeface="Titillium Web Light"/>
                <a:sym typeface="Titillium Web Light"/>
              </a:rPr>
              <a:t>The About Us Page has a few paragraphs about the company with images next to them. Towards the bottom we have a section highlighting our locations which are from the MySQL table</a:t>
            </a:r>
            <a:endParaRPr sz="2000">
              <a:solidFill>
                <a:schemeClr val="lt1"/>
              </a:solidFill>
              <a:latin typeface="Titillium Web Light"/>
              <a:ea typeface="Titillium Web Light"/>
              <a:cs typeface="Titillium Web Light"/>
              <a:sym typeface="Titillium Web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0"/>
          <p:cNvSpPr txBox="1"/>
          <p:nvPr>
            <p:ph type="title"/>
          </p:nvPr>
        </p:nvSpPr>
        <p:spPr>
          <a:xfrm>
            <a:off x="457200" y="434575"/>
            <a:ext cx="6025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Contact Us Page</a:t>
            </a:r>
            <a:endParaRPr/>
          </a:p>
        </p:txBody>
      </p:sp>
      <p:sp>
        <p:nvSpPr>
          <p:cNvPr id="146" name="Google Shape;146;p20"/>
          <p:cNvSpPr txBox="1"/>
          <p:nvPr>
            <p:ph idx="4294967295" type="subTitle"/>
          </p:nvPr>
        </p:nvSpPr>
        <p:spPr>
          <a:xfrm>
            <a:off x="457200" y="1255375"/>
            <a:ext cx="2731200" cy="304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900"/>
              <a:t>Designed by: Zach (Finalized by Jason)</a:t>
            </a:r>
            <a:endParaRPr sz="900"/>
          </a:p>
        </p:txBody>
      </p:sp>
      <p:pic>
        <p:nvPicPr>
          <p:cNvPr id="147" name="Google Shape;147;p20"/>
          <p:cNvPicPr preferRelativeResize="0"/>
          <p:nvPr/>
        </p:nvPicPr>
        <p:blipFill>
          <a:blip r:embed="rId3">
            <a:alphaModFix/>
          </a:blip>
          <a:stretch>
            <a:fillRect/>
          </a:stretch>
        </p:blipFill>
        <p:spPr>
          <a:xfrm>
            <a:off x="457200" y="1560175"/>
            <a:ext cx="4256071" cy="3546726"/>
          </a:xfrm>
          <a:prstGeom prst="rect">
            <a:avLst/>
          </a:prstGeom>
          <a:noFill/>
          <a:ln>
            <a:noFill/>
          </a:ln>
        </p:spPr>
      </p:pic>
      <p:sp>
        <p:nvSpPr>
          <p:cNvPr id="148" name="Google Shape;148;p20"/>
          <p:cNvSpPr txBox="1"/>
          <p:nvPr/>
        </p:nvSpPr>
        <p:spPr>
          <a:xfrm>
            <a:off x="4987000" y="1680800"/>
            <a:ext cx="33270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Titillium Web Light"/>
                <a:ea typeface="Titillium Web Light"/>
                <a:cs typeface="Titillium Web Light"/>
                <a:sym typeface="Titillium Web Light"/>
              </a:rPr>
              <a:t>The Contact Us Page features a simple contact form on the left, these messages are stored into a MySQL table. On the right there is a social media section with a map to the Provisio Headquarters</a:t>
            </a:r>
            <a:endParaRPr sz="2000">
              <a:solidFill>
                <a:schemeClr val="lt1"/>
              </a:solidFill>
              <a:latin typeface="Titillium Web Light"/>
              <a:ea typeface="Titillium Web Light"/>
              <a:cs typeface="Titillium Web Light"/>
              <a:sym typeface="Titillium Web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Ninacor template">
  <a:themeElements>
    <a:clrScheme name="Custom 347">
      <a:dk1>
        <a:srgbClr val="000000"/>
      </a:dk1>
      <a:lt1>
        <a:srgbClr val="FFFFFF"/>
      </a:lt1>
      <a:dk2>
        <a:srgbClr val="9199AA"/>
      </a:dk2>
      <a:lt2>
        <a:srgbClr val="E4E7EC"/>
      </a:lt2>
      <a:accent1>
        <a:srgbClr val="002988"/>
      </a:accent1>
      <a:accent2>
        <a:srgbClr val="004CF8"/>
      </a:accent2>
      <a:accent3>
        <a:srgbClr val="7DFFB1"/>
      </a:accent3>
      <a:accent4>
        <a:srgbClr val="E0FF7D"/>
      </a:accent4>
      <a:accent5>
        <a:srgbClr val="FFF16B"/>
      </a:accent5>
      <a:accent6>
        <a:srgbClr val="FFFF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